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2"/>
  </p:notesMasterIdLst>
  <p:handoutMasterIdLst>
    <p:handoutMasterId r:id="rId63"/>
  </p:handoutMasterIdLst>
  <p:sldIdLst>
    <p:sldId id="278" r:id="rId6"/>
    <p:sldId id="347" r:id="rId7"/>
    <p:sldId id="273" r:id="rId8"/>
    <p:sldId id="257" r:id="rId9"/>
    <p:sldId id="337" r:id="rId10"/>
    <p:sldId id="262" r:id="rId11"/>
    <p:sldId id="344" r:id="rId12"/>
    <p:sldId id="312" r:id="rId13"/>
    <p:sldId id="338" r:id="rId14"/>
    <p:sldId id="287" r:id="rId15"/>
    <p:sldId id="335" r:id="rId16"/>
    <p:sldId id="315" r:id="rId17"/>
    <p:sldId id="289" r:id="rId18"/>
    <p:sldId id="291" r:id="rId19"/>
    <p:sldId id="356" r:id="rId20"/>
    <p:sldId id="329" r:id="rId21"/>
    <p:sldId id="330" r:id="rId22"/>
    <p:sldId id="331" r:id="rId23"/>
    <p:sldId id="357" r:id="rId24"/>
    <p:sldId id="358" r:id="rId25"/>
    <p:sldId id="266" r:id="rId26"/>
    <p:sldId id="267" r:id="rId27"/>
    <p:sldId id="326" r:id="rId28"/>
    <p:sldId id="271" r:id="rId29"/>
    <p:sldId id="313" r:id="rId30"/>
    <p:sldId id="314" r:id="rId31"/>
    <p:sldId id="311" r:id="rId32"/>
    <p:sldId id="292" r:id="rId33"/>
    <p:sldId id="316" r:id="rId34"/>
    <p:sldId id="317" r:id="rId35"/>
    <p:sldId id="359" r:id="rId36"/>
    <p:sldId id="360" r:id="rId37"/>
    <p:sldId id="361" r:id="rId38"/>
    <p:sldId id="320" r:id="rId39"/>
    <p:sldId id="321" r:id="rId40"/>
    <p:sldId id="297" r:id="rId41"/>
    <p:sldId id="299" r:id="rId42"/>
    <p:sldId id="349" r:id="rId43"/>
    <p:sldId id="340" r:id="rId44"/>
    <p:sldId id="300" r:id="rId45"/>
    <p:sldId id="301" r:id="rId46"/>
    <p:sldId id="322" r:id="rId47"/>
    <p:sldId id="302" r:id="rId48"/>
    <p:sldId id="303" r:id="rId49"/>
    <p:sldId id="341" r:id="rId50"/>
    <p:sldId id="339" r:id="rId51"/>
    <p:sldId id="304" r:id="rId52"/>
    <p:sldId id="323" r:id="rId53"/>
    <p:sldId id="362" r:id="rId54"/>
    <p:sldId id="324" r:id="rId55"/>
    <p:sldId id="325" r:id="rId56"/>
    <p:sldId id="305" r:id="rId57"/>
    <p:sldId id="308" r:id="rId58"/>
    <p:sldId id="309" r:id="rId59"/>
    <p:sldId id="348" r:id="rId60"/>
    <p:sldId id="310" r:id="rId61"/>
  </p:sldIdLst>
  <p:sldSz cx="9906000" cy="6858000" type="A4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94364" autoAdjust="0"/>
  </p:normalViewPr>
  <p:slideViewPr>
    <p:cSldViewPr snapToGrid="0">
      <p:cViewPr varScale="1">
        <p:scale>
          <a:sx n="73" d="100"/>
          <a:sy n="73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4.xml"/><Relationship Id="rId61" Type="http://schemas.openxmlformats.org/officeDocument/2006/relationships/slide" Target="slides/slide56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presProps" Target="presProp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tableStyles" Target="tableStyle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280AAA-3184-4D84-8056-FEA2283ABA9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6E276C7-BA5A-44D4-92F2-F91B056594A7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/>
            <a:t>Protection of interests of investors</a:t>
          </a:r>
          <a:endParaRPr lang="en-US" dirty="0"/>
        </a:p>
      </dgm:t>
    </dgm:pt>
    <dgm:pt modelId="{C5357F69-DCD2-4375-9982-B62A8EA0701C}" type="parTrans" cxnId="{003C647C-BFCB-4C50-A91D-69560DCBBE57}">
      <dgm:prSet/>
      <dgm:spPr/>
      <dgm:t>
        <a:bodyPr/>
        <a:lstStyle/>
        <a:p>
          <a:endParaRPr lang="en-US"/>
        </a:p>
      </dgm:t>
    </dgm:pt>
    <dgm:pt modelId="{66F66BCD-8DC7-4388-A069-A29910D1D2DD}" type="sibTrans" cxnId="{003C647C-BFCB-4C50-A91D-69560DCBBE57}">
      <dgm:prSet/>
      <dgm:spPr/>
      <dgm:t>
        <a:bodyPr/>
        <a:lstStyle/>
        <a:p>
          <a:endParaRPr lang="en-US"/>
        </a:p>
      </dgm:t>
    </dgm:pt>
    <dgm:pt modelId="{4F2940D0-68E2-4E7D-A8BA-9E46819B4BD9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/>
            <a:t>Regulation of securities market</a:t>
          </a:r>
          <a:endParaRPr lang="en-US" dirty="0"/>
        </a:p>
      </dgm:t>
    </dgm:pt>
    <dgm:pt modelId="{DFFE5F30-4EC0-4FCF-975C-CAF2DC8379A0}" type="parTrans" cxnId="{F2188E78-3EAE-43D3-830B-D3473691F7ED}">
      <dgm:prSet/>
      <dgm:spPr/>
      <dgm:t>
        <a:bodyPr/>
        <a:lstStyle/>
        <a:p>
          <a:endParaRPr lang="en-US"/>
        </a:p>
      </dgm:t>
    </dgm:pt>
    <dgm:pt modelId="{B9887387-6AC7-4678-A43E-B0E7DDF10B48}" type="sibTrans" cxnId="{F2188E78-3EAE-43D3-830B-D3473691F7ED}">
      <dgm:prSet/>
      <dgm:spPr/>
      <dgm:t>
        <a:bodyPr/>
        <a:lstStyle/>
        <a:p>
          <a:endParaRPr lang="en-US"/>
        </a:p>
      </dgm:t>
    </dgm:pt>
    <dgm:pt modelId="{FF9274DA-9156-4EA8-91B5-173BE86CA892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 smtClean="0"/>
            <a:t>Promote development of Securities Market</a:t>
          </a:r>
          <a:endParaRPr lang="en-US" dirty="0"/>
        </a:p>
      </dgm:t>
    </dgm:pt>
    <dgm:pt modelId="{9CD8F986-E019-4415-B8FF-3EE125811544}" type="parTrans" cxnId="{56275904-D339-46AC-8DD5-C4D961D1D29D}">
      <dgm:prSet/>
      <dgm:spPr/>
      <dgm:t>
        <a:bodyPr/>
        <a:lstStyle/>
        <a:p>
          <a:endParaRPr lang="en-US"/>
        </a:p>
      </dgm:t>
    </dgm:pt>
    <dgm:pt modelId="{2EFB3EF4-00F4-4173-B49A-189241EDFB50}" type="sibTrans" cxnId="{56275904-D339-46AC-8DD5-C4D961D1D29D}">
      <dgm:prSet/>
      <dgm:spPr/>
      <dgm:t>
        <a:bodyPr/>
        <a:lstStyle/>
        <a:p>
          <a:endParaRPr lang="en-US"/>
        </a:p>
      </dgm:t>
    </dgm:pt>
    <dgm:pt modelId="{2C32AF99-D5C3-437A-90E8-7C7E79082E05}" type="pres">
      <dgm:prSet presAssocID="{0A280AAA-3184-4D84-8056-FEA2283ABA96}" presName="compositeShape" presStyleCnt="0">
        <dgm:presLayoutVars>
          <dgm:chMax val="7"/>
          <dgm:dir/>
          <dgm:resizeHandles val="exact"/>
        </dgm:presLayoutVars>
      </dgm:prSet>
      <dgm:spPr/>
    </dgm:pt>
    <dgm:pt modelId="{A0F9F374-9062-44D4-BAEC-EB3F6BF6DEE9}" type="pres">
      <dgm:prSet presAssocID="{D6E276C7-BA5A-44D4-92F2-F91B056594A7}" presName="circ1" presStyleLbl="vennNode1" presStyleIdx="0" presStyleCnt="3"/>
      <dgm:spPr/>
      <dgm:t>
        <a:bodyPr/>
        <a:lstStyle/>
        <a:p>
          <a:endParaRPr lang="en-US"/>
        </a:p>
      </dgm:t>
    </dgm:pt>
    <dgm:pt modelId="{A12BA848-5EC7-4D81-AF49-4E91C21478E0}" type="pres">
      <dgm:prSet presAssocID="{D6E276C7-BA5A-44D4-92F2-F91B056594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CE069-0F0D-4DCA-9AC3-58F024F257AC}" type="pres">
      <dgm:prSet presAssocID="{4F2940D0-68E2-4E7D-A8BA-9E46819B4BD9}" presName="circ2" presStyleLbl="vennNode1" presStyleIdx="1" presStyleCnt="3"/>
      <dgm:spPr/>
      <dgm:t>
        <a:bodyPr/>
        <a:lstStyle/>
        <a:p>
          <a:endParaRPr lang="en-US"/>
        </a:p>
      </dgm:t>
    </dgm:pt>
    <dgm:pt modelId="{EDC31A31-22C9-4CE7-86AA-4E018FF80DC2}" type="pres">
      <dgm:prSet presAssocID="{4F2940D0-68E2-4E7D-A8BA-9E46819B4BD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7206A-7FE5-41CA-907E-62EF5C1868A4}" type="pres">
      <dgm:prSet presAssocID="{FF9274DA-9156-4EA8-91B5-173BE86CA892}" presName="circ3" presStyleLbl="vennNode1" presStyleIdx="2" presStyleCnt="3"/>
      <dgm:spPr/>
      <dgm:t>
        <a:bodyPr/>
        <a:lstStyle/>
        <a:p>
          <a:endParaRPr lang="en-US"/>
        </a:p>
      </dgm:t>
    </dgm:pt>
    <dgm:pt modelId="{0589D50C-481B-4660-861F-1A336F1FADC1}" type="pres">
      <dgm:prSet presAssocID="{FF9274DA-9156-4EA8-91B5-173BE86CA89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D2EBAB-4987-48E5-B2CE-65085E2C9117}" type="presOf" srcId="{4F2940D0-68E2-4E7D-A8BA-9E46819B4BD9}" destId="{4C6CE069-0F0D-4DCA-9AC3-58F024F257AC}" srcOrd="0" destOrd="0" presId="urn:microsoft.com/office/officeart/2005/8/layout/venn1"/>
    <dgm:cxn modelId="{CE99FB49-12CE-40EA-B481-1578E820FC6E}" type="presOf" srcId="{D6E276C7-BA5A-44D4-92F2-F91B056594A7}" destId="{A12BA848-5EC7-4D81-AF49-4E91C21478E0}" srcOrd="1" destOrd="0" presId="urn:microsoft.com/office/officeart/2005/8/layout/venn1"/>
    <dgm:cxn modelId="{F2188E78-3EAE-43D3-830B-D3473691F7ED}" srcId="{0A280AAA-3184-4D84-8056-FEA2283ABA96}" destId="{4F2940D0-68E2-4E7D-A8BA-9E46819B4BD9}" srcOrd="1" destOrd="0" parTransId="{DFFE5F30-4EC0-4FCF-975C-CAF2DC8379A0}" sibTransId="{B9887387-6AC7-4678-A43E-B0E7DDF10B48}"/>
    <dgm:cxn modelId="{8F6D8361-CCB6-4032-8B1C-E4D8A29D5B5D}" type="presOf" srcId="{FF9274DA-9156-4EA8-91B5-173BE86CA892}" destId="{6A67206A-7FE5-41CA-907E-62EF5C1868A4}" srcOrd="0" destOrd="0" presId="urn:microsoft.com/office/officeart/2005/8/layout/venn1"/>
    <dgm:cxn modelId="{4EA3419C-095C-4EE0-AB06-3EAB0AEEEB15}" type="presOf" srcId="{FF9274DA-9156-4EA8-91B5-173BE86CA892}" destId="{0589D50C-481B-4660-861F-1A336F1FADC1}" srcOrd="1" destOrd="0" presId="urn:microsoft.com/office/officeart/2005/8/layout/venn1"/>
    <dgm:cxn modelId="{7C137F85-596A-4070-908D-FCD0EC6EC44C}" type="presOf" srcId="{4F2940D0-68E2-4E7D-A8BA-9E46819B4BD9}" destId="{EDC31A31-22C9-4CE7-86AA-4E018FF80DC2}" srcOrd="1" destOrd="0" presId="urn:microsoft.com/office/officeart/2005/8/layout/venn1"/>
    <dgm:cxn modelId="{F1C4D815-D56C-47B8-90E4-709333759BAB}" type="presOf" srcId="{D6E276C7-BA5A-44D4-92F2-F91B056594A7}" destId="{A0F9F374-9062-44D4-BAEC-EB3F6BF6DEE9}" srcOrd="0" destOrd="0" presId="urn:microsoft.com/office/officeart/2005/8/layout/venn1"/>
    <dgm:cxn modelId="{56275904-D339-46AC-8DD5-C4D961D1D29D}" srcId="{0A280AAA-3184-4D84-8056-FEA2283ABA96}" destId="{FF9274DA-9156-4EA8-91B5-173BE86CA892}" srcOrd="2" destOrd="0" parTransId="{9CD8F986-E019-4415-B8FF-3EE125811544}" sibTransId="{2EFB3EF4-00F4-4173-B49A-189241EDFB50}"/>
    <dgm:cxn modelId="{003C647C-BFCB-4C50-A91D-69560DCBBE57}" srcId="{0A280AAA-3184-4D84-8056-FEA2283ABA96}" destId="{D6E276C7-BA5A-44D4-92F2-F91B056594A7}" srcOrd="0" destOrd="0" parTransId="{C5357F69-DCD2-4375-9982-B62A8EA0701C}" sibTransId="{66F66BCD-8DC7-4388-A069-A29910D1D2DD}"/>
    <dgm:cxn modelId="{BE5A48FD-6BAF-4AF1-A4FD-08544E5CC69A}" type="presOf" srcId="{0A280AAA-3184-4D84-8056-FEA2283ABA96}" destId="{2C32AF99-D5C3-437A-90E8-7C7E79082E05}" srcOrd="0" destOrd="0" presId="urn:microsoft.com/office/officeart/2005/8/layout/venn1"/>
    <dgm:cxn modelId="{D48F5A21-9DE4-4DC7-80B6-282E67EC0508}" type="presParOf" srcId="{2C32AF99-D5C3-437A-90E8-7C7E79082E05}" destId="{A0F9F374-9062-44D4-BAEC-EB3F6BF6DEE9}" srcOrd="0" destOrd="0" presId="urn:microsoft.com/office/officeart/2005/8/layout/venn1"/>
    <dgm:cxn modelId="{6D43491D-72E2-40AB-9190-F97664B67F01}" type="presParOf" srcId="{2C32AF99-D5C3-437A-90E8-7C7E79082E05}" destId="{A12BA848-5EC7-4D81-AF49-4E91C21478E0}" srcOrd="1" destOrd="0" presId="urn:microsoft.com/office/officeart/2005/8/layout/venn1"/>
    <dgm:cxn modelId="{22D524F9-7B7F-4C34-A85C-CE9574A5D81B}" type="presParOf" srcId="{2C32AF99-D5C3-437A-90E8-7C7E79082E05}" destId="{4C6CE069-0F0D-4DCA-9AC3-58F024F257AC}" srcOrd="2" destOrd="0" presId="urn:microsoft.com/office/officeart/2005/8/layout/venn1"/>
    <dgm:cxn modelId="{73B2D862-174E-4799-ACF3-5E3B3A17975C}" type="presParOf" srcId="{2C32AF99-D5C3-437A-90E8-7C7E79082E05}" destId="{EDC31A31-22C9-4CE7-86AA-4E018FF80DC2}" srcOrd="3" destOrd="0" presId="urn:microsoft.com/office/officeart/2005/8/layout/venn1"/>
    <dgm:cxn modelId="{062DDEA8-CB5A-439A-90F1-D96D28A660B1}" type="presParOf" srcId="{2C32AF99-D5C3-437A-90E8-7C7E79082E05}" destId="{6A67206A-7FE5-41CA-907E-62EF5C1868A4}" srcOrd="4" destOrd="0" presId="urn:microsoft.com/office/officeart/2005/8/layout/venn1"/>
    <dgm:cxn modelId="{E75F6622-A60C-45E1-9B03-D390FDE4B148}" type="presParOf" srcId="{2C32AF99-D5C3-437A-90E8-7C7E79082E05}" destId="{0589D50C-481B-4660-861F-1A336F1FADC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98F2619-EDBA-48D7-AD79-122E4319DC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F023BF-D9CA-474E-967C-B35C0094EA3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dirty="0" smtClean="0"/>
            <a:t>What is a Contract note?</a:t>
          </a:r>
          <a:endParaRPr lang="en-US" sz="2400" dirty="0"/>
        </a:p>
      </dgm:t>
    </dgm:pt>
    <dgm:pt modelId="{4B69DF76-340A-4ABF-AB87-DE7E5A478599}" type="parTrans" cxnId="{FB2917FB-F781-4075-A73B-7B2B257AFDA6}">
      <dgm:prSet/>
      <dgm:spPr/>
      <dgm:t>
        <a:bodyPr/>
        <a:lstStyle/>
        <a:p>
          <a:endParaRPr lang="en-US"/>
        </a:p>
      </dgm:t>
    </dgm:pt>
    <dgm:pt modelId="{671BA88F-8E82-460B-83BA-4499EED1BA99}" type="sibTrans" cxnId="{FB2917FB-F781-4075-A73B-7B2B257AFDA6}">
      <dgm:prSet/>
      <dgm:spPr/>
      <dgm:t>
        <a:bodyPr/>
        <a:lstStyle/>
        <a:p>
          <a:endParaRPr lang="en-US"/>
        </a:p>
      </dgm:t>
    </dgm:pt>
    <dgm:pt modelId="{DB17F7B6-D36F-4F6C-9655-F9D4A2F57527}">
      <dgm:prSet phldrT="[Text]" custT="1"/>
      <dgm:spPr/>
      <dgm:t>
        <a:bodyPr/>
        <a:lstStyle/>
        <a:p>
          <a:r>
            <a:rPr lang="en-US" sz="2000" dirty="0" smtClean="0"/>
            <a:t>Record of any transaction.</a:t>
          </a:r>
          <a:endParaRPr lang="en-US" sz="2000" dirty="0"/>
        </a:p>
      </dgm:t>
    </dgm:pt>
    <dgm:pt modelId="{424DC185-2A41-43C4-8D34-659BDC34CAD6}" type="parTrans" cxnId="{FA05EA07-9E7D-4B64-BD90-7125EA732405}">
      <dgm:prSet/>
      <dgm:spPr/>
      <dgm:t>
        <a:bodyPr/>
        <a:lstStyle/>
        <a:p>
          <a:endParaRPr lang="en-US"/>
        </a:p>
      </dgm:t>
    </dgm:pt>
    <dgm:pt modelId="{959E492D-E883-466E-A83B-BB3D1587177A}" type="sibTrans" cxnId="{FA05EA07-9E7D-4B64-BD90-7125EA732405}">
      <dgm:prSet/>
      <dgm:spPr/>
      <dgm:t>
        <a:bodyPr/>
        <a:lstStyle/>
        <a:p>
          <a:endParaRPr lang="en-US"/>
        </a:p>
      </dgm:t>
    </dgm:pt>
    <dgm:pt modelId="{47528107-0424-416C-9F1F-1F2EC9001BE7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dirty="0" smtClean="0"/>
            <a:t>How to receive a Contract Note?</a:t>
          </a:r>
          <a:endParaRPr lang="en-US" sz="2400" dirty="0"/>
        </a:p>
      </dgm:t>
    </dgm:pt>
    <dgm:pt modelId="{CEC6B0E9-1133-4CBB-BC39-9C3F6206916C}" type="parTrans" cxnId="{1943DC48-5398-4F86-8C70-05775590ACD7}">
      <dgm:prSet/>
      <dgm:spPr/>
      <dgm:t>
        <a:bodyPr/>
        <a:lstStyle/>
        <a:p>
          <a:endParaRPr lang="en-US"/>
        </a:p>
      </dgm:t>
    </dgm:pt>
    <dgm:pt modelId="{A0D3E510-03CF-41CD-A633-1CD386AB1F47}" type="sibTrans" cxnId="{1943DC48-5398-4F86-8C70-05775590ACD7}">
      <dgm:prSet/>
      <dgm:spPr/>
      <dgm:t>
        <a:bodyPr/>
        <a:lstStyle/>
        <a:p>
          <a:endParaRPr lang="en-US"/>
        </a:p>
      </dgm:t>
    </dgm:pt>
    <dgm:pt modelId="{501F0BE7-0463-43CD-9C8E-E1290A8B8BCF}">
      <dgm:prSet phldrT="[Text]" custT="1"/>
      <dgm:spPr/>
      <dgm:t>
        <a:bodyPr/>
        <a:lstStyle/>
        <a:p>
          <a:r>
            <a:rPr lang="en-IN" sz="2000" spc="-1" dirty="0" smtClean="0">
              <a:latin typeface="Arial" panose="020B0604020202020204" pitchFamily="34" charset="0"/>
              <a:cs typeface="Arial" panose="020B0604020202020204" pitchFamily="34" charset="0"/>
            </a:rPr>
            <a:t>W</a:t>
          </a:r>
          <a:r>
            <a:rPr lang="en-US" sz="2000" spc="-1" dirty="0" smtClean="0">
              <a:latin typeface="Arial" panose="020B0604020202020204" pitchFamily="34" charset="0"/>
              <a:cs typeface="Arial" panose="020B0604020202020204" pitchFamily="34" charset="0"/>
            </a:rPr>
            <a:t>ithin 24 hours from the date of trade execution.</a:t>
          </a:r>
          <a:endParaRPr lang="en-US" sz="2000" dirty="0"/>
        </a:p>
      </dgm:t>
    </dgm:pt>
    <dgm:pt modelId="{D3C2DEA9-A322-4C24-8C96-A64CCEB15086}" type="parTrans" cxnId="{BFD37342-94FD-4450-9192-95126295E9F4}">
      <dgm:prSet/>
      <dgm:spPr/>
      <dgm:t>
        <a:bodyPr/>
        <a:lstStyle/>
        <a:p>
          <a:endParaRPr lang="en-US"/>
        </a:p>
      </dgm:t>
    </dgm:pt>
    <dgm:pt modelId="{5F772571-13A2-43F7-95B7-9A7B1E0B10E4}" type="sibTrans" cxnId="{BFD37342-94FD-4450-9192-95126295E9F4}">
      <dgm:prSet/>
      <dgm:spPr/>
      <dgm:t>
        <a:bodyPr/>
        <a:lstStyle/>
        <a:p>
          <a:endParaRPr lang="en-US"/>
        </a:p>
      </dgm:t>
    </dgm:pt>
    <dgm:pt modelId="{10977BE8-94BC-415D-BAB1-C0279D20EE90}">
      <dgm:prSet phldrT="[Text]" custT="1"/>
      <dgm:spPr/>
      <dgm:t>
        <a:bodyPr/>
        <a:lstStyle/>
        <a:p>
          <a:r>
            <a:rPr lang="en-US" sz="2000" dirty="0" smtClean="0"/>
            <a:t>Confirmation of trade done.</a:t>
          </a:r>
          <a:endParaRPr lang="en-US" sz="2000" dirty="0"/>
        </a:p>
      </dgm:t>
    </dgm:pt>
    <dgm:pt modelId="{48154F55-1C1E-4C76-9347-AB696E1D2E64}" type="parTrans" cxnId="{B3DA3D21-4DE0-4749-A646-3C0C42A7F6F5}">
      <dgm:prSet/>
      <dgm:spPr/>
      <dgm:t>
        <a:bodyPr/>
        <a:lstStyle/>
        <a:p>
          <a:endParaRPr lang="en-US"/>
        </a:p>
      </dgm:t>
    </dgm:pt>
    <dgm:pt modelId="{0890EA86-F90D-49A1-B71A-1D62143A2913}" type="sibTrans" cxnId="{B3DA3D21-4DE0-4749-A646-3C0C42A7F6F5}">
      <dgm:prSet/>
      <dgm:spPr/>
      <dgm:t>
        <a:bodyPr/>
        <a:lstStyle/>
        <a:p>
          <a:endParaRPr lang="en-US"/>
        </a:p>
      </dgm:t>
    </dgm:pt>
    <dgm:pt modelId="{EB9850D7-AD2E-4AE9-95CF-0033D9825B81}">
      <dgm:prSet phldrT="[Text]" custT="1"/>
      <dgm:spPr/>
      <dgm:t>
        <a:bodyPr/>
        <a:lstStyle/>
        <a:p>
          <a:r>
            <a:rPr lang="en-US" sz="2000" dirty="0" smtClean="0"/>
            <a:t>In case of discrepancy, contact your broker immediately.</a:t>
          </a:r>
          <a:endParaRPr lang="en-US" sz="2600" dirty="0"/>
        </a:p>
      </dgm:t>
    </dgm:pt>
    <dgm:pt modelId="{434CFD25-78DC-4863-834A-3752A603945F}" type="parTrans" cxnId="{5E22B5BA-9A8A-4646-A07A-9B478F31BBDE}">
      <dgm:prSet/>
      <dgm:spPr/>
      <dgm:t>
        <a:bodyPr/>
        <a:lstStyle/>
        <a:p>
          <a:endParaRPr lang="en-US"/>
        </a:p>
      </dgm:t>
    </dgm:pt>
    <dgm:pt modelId="{4FA8F8F2-EBB1-4B99-9AA6-9129FF564FDD}" type="sibTrans" cxnId="{5E22B5BA-9A8A-4646-A07A-9B478F31BBDE}">
      <dgm:prSet/>
      <dgm:spPr/>
      <dgm:t>
        <a:bodyPr/>
        <a:lstStyle/>
        <a:p>
          <a:endParaRPr lang="en-US"/>
        </a:p>
      </dgm:t>
    </dgm:pt>
    <dgm:pt modelId="{0B06B3F2-3362-4EDF-8528-710A8C9C9A1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400" dirty="0" smtClean="0"/>
            <a:t>What does a Contract Note contain?</a:t>
          </a:r>
          <a:endParaRPr lang="en-US" sz="2400" dirty="0"/>
        </a:p>
      </dgm:t>
    </dgm:pt>
    <dgm:pt modelId="{778AAF4D-4AD6-4345-8FA9-843DF0096D84}" type="parTrans" cxnId="{FF0EAF33-8AF1-4824-9A8C-D1AE36BB922D}">
      <dgm:prSet/>
      <dgm:spPr/>
      <dgm:t>
        <a:bodyPr/>
        <a:lstStyle/>
        <a:p>
          <a:endParaRPr lang="en-US"/>
        </a:p>
      </dgm:t>
    </dgm:pt>
    <dgm:pt modelId="{E8351416-87B2-461A-B934-C454CED511EE}" type="sibTrans" cxnId="{FF0EAF33-8AF1-4824-9A8C-D1AE36BB922D}">
      <dgm:prSet/>
      <dgm:spPr/>
      <dgm:t>
        <a:bodyPr/>
        <a:lstStyle/>
        <a:p>
          <a:endParaRPr lang="en-US"/>
        </a:p>
      </dgm:t>
    </dgm:pt>
    <dgm:pt modelId="{0A1239DF-81E0-42D8-B63E-07E212CB0114}">
      <dgm:prSet custT="1"/>
      <dgm:spPr/>
      <dgm:t>
        <a:bodyPr/>
        <a:lstStyle/>
        <a:p>
          <a:r>
            <a:rPr lang="en-US" sz="2000" dirty="0" smtClean="0"/>
            <a:t>Details of transaction.</a:t>
          </a:r>
          <a:endParaRPr lang="en-US" sz="2000" dirty="0"/>
        </a:p>
      </dgm:t>
    </dgm:pt>
    <dgm:pt modelId="{0AE566E9-3902-4DFF-AC20-0FD47CE9F3AB}" type="parTrans" cxnId="{AAC7C36F-36D1-4052-8678-D2367F5F4B3E}">
      <dgm:prSet/>
      <dgm:spPr/>
      <dgm:t>
        <a:bodyPr/>
        <a:lstStyle/>
        <a:p>
          <a:endParaRPr lang="en-US"/>
        </a:p>
      </dgm:t>
    </dgm:pt>
    <dgm:pt modelId="{17B3B900-93DD-494F-A9A6-BCEB6F2C8320}" type="sibTrans" cxnId="{AAC7C36F-36D1-4052-8678-D2367F5F4B3E}">
      <dgm:prSet/>
      <dgm:spPr/>
      <dgm:t>
        <a:bodyPr/>
        <a:lstStyle/>
        <a:p>
          <a:endParaRPr lang="en-US"/>
        </a:p>
      </dgm:t>
    </dgm:pt>
    <dgm:pt modelId="{70ECD515-C9DF-4689-ADF6-98DCA23913F3}">
      <dgm:prSet custT="1"/>
      <dgm:spPr/>
      <dgm:t>
        <a:bodyPr/>
        <a:lstStyle/>
        <a:p>
          <a:r>
            <a:rPr lang="en-US" sz="2000" dirty="0" smtClean="0"/>
            <a:t>Date, Time, Price, Quantity, Trade ID, various charges/ levies, etc.</a:t>
          </a:r>
          <a:endParaRPr lang="en-US" sz="2000" dirty="0"/>
        </a:p>
      </dgm:t>
    </dgm:pt>
    <dgm:pt modelId="{6D1A29BA-4116-43DF-9087-C9A96FEF9BFF}" type="parTrans" cxnId="{AC882812-6C07-44D7-B572-22247EC6CB2E}">
      <dgm:prSet/>
      <dgm:spPr/>
      <dgm:t>
        <a:bodyPr/>
        <a:lstStyle/>
        <a:p>
          <a:endParaRPr lang="en-US"/>
        </a:p>
      </dgm:t>
    </dgm:pt>
    <dgm:pt modelId="{A7C3B6A6-D21F-4FF2-90C5-0D35527CEA3A}" type="sibTrans" cxnId="{AC882812-6C07-44D7-B572-22247EC6CB2E}">
      <dgm:prSet/>
      <dgm:spPr/>
      <dgm:t>
        <a:bodyPr/>
        <a:lstStyle/>
        <a:p>
          <a:endParaRPr lang="en-US"/>
        </a:p>
      </dgm:t>
    </dgm:pt>
    <dgm:pt modelId="{167BBCB6-3477-4C29-BF31-814DC29B3FDB}">
      <dgm:prSet custT="1"/>
      <dgm:spPr/>
      <dgm:t>
        <a:bodyPr/>
        <a:lstStyle/>
        <a:p>
          <a:r>
            <a:rPr lang="en-US" sz="2000" spc="-1" dirty="0" smtClean="0">
              <a:latin typeface="Arial" panose="020B0604020202020204" pitchFamily="34" charset="0"/>
              <a:cs typeface="Arial" panose="020B0604020202020204" pitchFamily="34" charset="0"/>
            </a:rPr>
            <a:t>Electronic Contract Note sent to registered email ID.</a:t>
          </a:r>
          <a:endParaRPr lang="en-US" sz="2000" spc="-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164A1F-7DB7-4A01-ABBB-96171EDCBD37}" type="parTrans" cxnId="{580FC10F-2219-4B46-B3E3-196DEE030958}">
      <dgm:prSet/>
      <dgm:spPr/>
      <dgm:t>
        <a:bodyPr/>
        <a:lstStyle/>
        <a:p>
          <a:endParaRPr lang="en-US"/>
        </a:p>
      </dgm:t>
    </dgm:pt>
    <dgm:pt modelId="{E6A11705-10A7-4F57-B9AF-D5F100E57B05}" type="sibTrans" cxnId="{580FC10F-2219-4B46-B3E3-196DEE030958}">
      <dgm:prSet/>
      <dgm:spPr/>
      <dgm:t>
        <a:bodyPr/>
        <a:lstStyle/>
        <a:p>
          <a:endParaRPr lang="en-US"/>
        </a:p>
      </dgm:t>
    </dgm:pt>
    <dgm:pt modelId="{7628A158-830F-4EA5-A14E-D8EEF02FAA9A}">
      <dgm:prSet custT="1"/>
      <dgm:spPr/>
      <dgm:t>
        <a:bodyPr/>
        <a:lstStyle/>
        <a:p>
          <a:r>
            <a:rPr lang="en-US" sz="2000" spc="-1" dirty="0" smtClean="0">
              <a:latin typeface="Arial" panose="020B0604020202020204" pitchFamily="34" charset="0"/>
              <a:cs typeface="Arial" panose="020B0604020202020204" pitchFamily="34" charset="0"/>
            </a:rPr>
            <a:t>Can opt for Physical Contract Note.</a:t>
          </a:r>
          <a:endParaRPr lang="en-US" sz="2000" spc="-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EF1CC-ECA0-4110-808D-7BC58CBCEAEF}" type="parTrans" cxnId="{609C3277-1C91-4ACD-B8C5-5E277535FF5F}">
      <dgm:prSet/>
      <dgm:spPr/>
      <dgm:t>
        <a:bodyPr/>
        <a:lstStyle/>
        <a:p>
          <a:endParaRPr lang="en-US"/>
        </a:p>
      </dgm:t>
    </dgm:pt>
    <dgm:pt modelId="{EE397A8B-AF6F-4906-A91D-57BEE325F8C3}" type="sibTrans" cxnId="{609C3277-1C91-4ACD-B8C5-5E277535FF5F}">
      <dgm:prSet/>
      <dgm:spPr/>
      <dgm:t>
        <a:bodyPr/>
        <a:lstStyle/>
        <a:p>
          <a:endParaRPr lang="en-US"/>
        </a:p>
      </dgm:t>
    </dgm:pt>
    <dgm:pt modelId="{6F453F05-7D82-463A-A686-D4467D849933}">
      <dgm:prSet custT="1"/>
      <dgm:spPr/>
      <dgm:t>
        <a:bodyPr/>
        <a:lstStyle/>
        <a:p>
          <a:r>
            <a:rPr lang="en-US" sz="2000" spc="-1" dirty="0" smtClean="0">
              <a:latin typeface="Arial" panose="020B0604020202020204" pitchFamily="34" charset="0"/>
              <a:cs typeface="Arial" panose="020B0604020202020204" pitchFamily="34" charset="0"/>
            </a:rPr>
            <a:t>Quarterly statement of funds and securities.</a:t>
          </a:r>
          <a:endParaRPr lang="en-IN" sz="2000" spc="-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CF85C3-7F2A-4BEE-BA92-80ECA5103C7C}" type="parTrans" cxnId="{67FA2639-43D0-44A1-BF94-DA07322F2302}">
      <dgm:prSet/>
      <dgm:spPr/>
      <dgm:t>
        <a:bodyPr/>
        <a:lstStyle/>
        <a:p>
          <a:endParaRPr lang="en-US"/>
        </a:p>
      </dgm:t>
    </dgm:pt>
    <dgm:pt modelId="{AF37A61A-85CB-417C-8077-8F8F5C09B0E8}" type="sibTrans" cxnId="{67FA2639-43D0-44A1-BF94-DA07322F2302}">
      <dgm:prSet/>
      <dgm:spPr/>
      <dgm:t>
        <a:bodyPr/>
        <a:lstStyle/>
        <a:p>
          <a:endParaRPr lang="en-US"/>
        </a:p>
      </dgm:t>
    </dgm:pt>
    <dgm:pt modelId="{540984A9-5CD7-4F13-BD7E-5B9A23D9461A}" type="pres">
      <dgm:prSet presAssocID="{B98F2619-EDBA-48D7-AD79-122E4319DC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B57494-141E-488A-A4CE-43FB14708ADD}" type="pres">
      <dgm:prSet presAssocID="{11F023BF-D9CA-474E-967C-B35C0094EA3B}" presName="parentText" presStyleLbl="node1" presStyleIdx="0" presStyleCnt="3" custScaleY="472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09173-1239-4CC1-B3A5-332945DD1428}" type="pres">
      <dgm:prSet presAssocID="{11F023BF-D9CA-474E-967C-B35C0094EA3B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1390A1-2D08-4BAD-B2D4-94C527A0CE1C}" type="pres">
      <dgm:prSet presAssocID="{0B06B3F2-3362-4EDF-8528-710A8C9C9A1E}" presName="parentText" presStyleLbl="node1" presStyleIdx="1" presStyleCnt="3" custScaleY="44396" custLinFactNeighborY="120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C430F-4595-4225-AE24-C56832F7872D}" type="pres">
      <dgm:prSet presAssocID="{0B06B3F2-3362-4EDF-8528-710A8C9C9A1E}" presName="childText" presStyleLbl="revTx" presStyleIdx="1" presStyleCnt="3" custLinFactNeighborY="1708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9FD1F0-D9E8-4D76-AC30-C21D4B8756FD}" type="pres">
      <dgm:prSet presAssocID="{47528107-0424-416C-9F1F-1F2EC9001BE7}" presName="parentText" presStyleLbl="node1" presStyleIdx="2" presStyleCnt="3" custScaleY="39936" custLinFactNeighborY="-34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18F3F-B208-41B8-86D1-17738C67E58E}" type="pres">
      <dgm:prSet presAssocID="{47528107-0424-416C-9F1F-1F2EC9001BE7}" presName="childText" presStyleLbl="revTx" presStyleIdx="2" presStyleCnt="3" custLinFactY="2117" custLinFactNeighborX="-245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116F890-99A5-4B69-A8DE-DE6A5E6DC730}" type="presOf" srcId="{B98F2619-EDBA-48D7-AD79-122E4319DCBA}" destId="{540984A9-5CD7-4F13-BD7E-5B9A23D9461A}" srcOrd="0" destOrd="0" presId="urn:microsoft.com/office/officeart/2005/8/layout/vList2"/>
    <dgm:cxn modelId="{1943DC48-5398-4F86-8C70-05775590ACD7}" srcId="{B98F2619-EDBA-48D7-AD79-122E4319DCBA}" destId="{47528107-0424-416C-9F1F-1F2EC9001BE7}" srcOrd="2" destOrd="0" parTransId="{CEC6B0E9-1133-4CBB-BC39-9C3F6206916C}" sibTransId="{A0D3E510-03CF-41CD-A633-1CD386AB1F47}"/>
    <dgm:cxn modelId="{F5957968-9B74-4A08-8CA6-DDD43DE01255}" type="presOf" srcId="{0B06B3F2-3362-4EDF-8528-710A8C9C9A1E}" destId="{BC1390A1-2D08-4BAD-B2D4-94C527A0CE1C}" srcOrd="0" destOrd="0" presId="urn:microsoft.com/office/officeart/2005/8/layout/vList2"/>
    <dgm:cxn modelId="{609C3277-1C91-4ACD-B8C5-5E277535FF5F}" srcId="{47528107-0424-416C-9F1F-1F2EC9001BE7}" destId="{7628A158-830F-4EA5-A14E-D8EEF02FAA9A}" srcOrd="2" destOrd="0" parTransId="{DEFEF1CC-ECA0-4110-808D-7BC58CBCEAEF}" sibTransId="{EE397A8B-AF6F-4906-A91D-57BEE325F8C3}"/>
    <dgm:cxn modelId="{AC882812-6C07-44D7-B572-22247EC6CB2E}" srcId="{0B06B3F2-3362-4EDF-8528-710A8C9C9A1E}" destId="{70ECD515-C9DF-4689-ADF6-98DCA23913F3}" srcOrd="1" destOrd="0" parTransId="{6D1A29BA-4116-43DF-9087-C9A96FEF9BFF}" sibTransId="{A7C3B6A6-D21F-4FF2-90C5-0D35527CEA3A}"/>
    <dgm:cxn modelId="{7ADE9661-682B-4358-8396-D756086F6278}" type="presOf" srcId="{47528107-0424-416C-9F1F-1F2EC9001BE7}" destId="{B99FD1F0-D9E8-4D76-AC30-C21D4B8756FD}" srcOrd="0" destOrd="0" presId="urn:microsoft.com/office/officeart/2005/8/layout/vList2"/>
    <dgm:cxn modelId="{FA05EA07-9E7D-4B64-BD90-7125EA732405}" srcId="{11F023BF-D9CA-474E-967C-B35C0094EA3B}" destId="{DB17F7B6-D36F-4F6C-9655-F9D4A2F57527}" srcOrd="0" destOrd="0" parTransId="{424DC185-2A41-43C4-8D34-659BDC34CAD6}" sibTransId="{959E492D-E883-466E-A83B-BB3D1587177A}"/>
    <dgm:cxn modelId="{BFD37342-94FD-4450-9192-95126295E9F4}" srcId="{47528107-0424-416C-9F1F-1F2EC9001BE7}" destId="{501F0BE7-0463-43CD-9C8E-E1290A8B8BCF}" srcOrd="0" destOrd="0" parTransId="{D3C2DEA9-A322-4C24-8C96-A64CCEB15086}" sibTransId="{5F772571-13A2-43F7-95B7-9A7B1E0B10E4}"/>
    <dgm:cxn modelId="{AAC7C36F-36D1-4052-8678-D2367F5F4B3E}" srcId="{0B06B3F2-3362-4EDF-8528-710A8C9C9A1E}" destId="{0A1239DF-81E0-42D8-B63E-07E212CB0114}" srcOrd="0" destOrd="0" parTransId="{0AE566E9-3902-4DFF-AC20-0FD47CE9F3AB}" sibTransId="{17B3B900-93DD-494F-A9A6-BCEB6F2C8320}"/>
    <dgm:cxn modelId="{580FC10F-2219-4B46-B3E3-196DEE030958}" srcId="{47528107-0424-416C-9F1F-1F2EC9001BE7}" destId="{167BBCB6-3477-4C29-BF31-814DC29B3FDB}" srcOrd="1" destOrd="0" parTransId="{F7164A1F-7DB7-4A01-ABBB-96171EDCBD37}" sibTransId="{E6A11705-10A7-4F57-B9AF-D5F100E57B05}"/>
    <dgm:cxn modelId="{3DD2F240-04C2-4BDB-8ACC-42491674BB3E}" type="presOf" srcId="{10977BE8-94BC-415D-BAB1-C0279D20EE90}" destId="{9CD09173-1239-4CC1-B3A5-332945DD1428}" srcOrd="0" destOrd="1" presId="urn:microsoft.com/office/officeart/2005/8/layout/vList2"/>
    <dgm:cxn modelId="{AE8B7A70-45D8-4B77-A80A-FF5B75C36194}" type="presOf" srcId="{DB17F7B6-D36F-4F6C-9655-F9D4A2F57527}" destId="{9CD09173-1239-4CC1-B3A5-332945DD1428}" srcOrd="0" destOrd="0" presId="urn:microsoft.com/office/officeart/2005/8/layout/vList2"/>
    <dgm:cxn modelId="{F212715D-1AA9-4CC0-9ABA-734967A900D0}" type="presOf" srcId="{6F453F05-7D82-463A-A686-D4467D849933}" destId="{3BE18F3F-B208-41B8-86D1-17738C67E58E}" srcOrd="0" destOrd="3" presId="urn:microsoft.com/office/officeart/2005/8/layout/vList2"/>
    <dgm:cxn modelId="{5E22B5BA-9A8A-4646-A07A-9B478F31BBDE}" srcId="{11F023BF-D9CA-474E-967C-B35C0094EA3B}" destId="{EB9850D7-AD2E-4AE9-95CF-0033D9825B81}" srcOrd="2" destOrd="0" parTransId="{434CFD25-78DC-4863-834A-3752A603945F}" sibTransId="{4FA8F8F2-EBB1-4B99-9AA6-9129FF564FDD}"/>
    <dgm:cxn modelId="{BB711B30-D33B-47EE-90F1-9166C001C6F3}" type="presOf" srcId="{0A1239DF-81E0-42D8-B63E-07E212CB0114}" destId="{DB1C430F-4595-4225-AE24-C56832F7872D}" srcOrd="0" destOrd="0" presId="urn:microsoft.com/office/officeart/2005/8/layout/vList2"/>
    <dgm:cxn modelId="{0D0951AA-907E-4B1D-9817-7822E103A6F0}" type="presOf" srcId="{70ECD515-C9DF-4689-ADF6-98DCA23913F3}" destId="{DB1C430F-4595-4225-AE24-C56832F7872D}" srcOrd="0" destOrd="1" presId="urn:microsoft.com/office/officeart/2005/8/layout/vList2"/>
    <dgm:cxn modelId="{F35F1886-223F-4CA1-AACD-6223DD658044}" type="presOf" srcId="{11F023BF-D9CA-474E-967C-B35C0094EA3B}" destId="{12B57494-141E-488A-A4CE-43FB14708ADD}" srcOrd="0" destOrd="0" presId="urn:microsoft.com/office/officeart/2005/8/layout/vList2"/>
    <dgm:cxn modelId="{67FA2639-43D0-44A1-BF94-DA07322F2302}" srcId="{47528107-0424-416C-9F1F-1F2EC9001BE7}" destId="{6F453F05-7D82-463A-A686-D4467D849933}" srcOrd="3" destOrd="0" parTransId="{6ACF85C3-7F2A-4BEE-BA92-80ECA5103C7C}" sibTransId="{AF37A61A-85CB-417C-8077-8F8F5C09B0E8}"/>
    <dgm:cxn modelId="{1851FDBB-7763-4DF6-8F27-DF70A0CA344E}" type="presOf" srcId="{7628A158-830F-4EA5-A14E-D8EEF02FAA9A}" destId="{3BE18F3F-B208-41B8-86D1-17738C67E58E}" srcOrd="0" destOrd="2" presId="urn:microsoft.com/office/officeart/2005/8/layout/vList2"/>
    <dgm:cxn modelId="{FCD13BFD-6893-4E01-83C6-7660D00D1F89}" type="presOf" srcId="{501F0BE7-0463-43CD-9C8E-E1290A8B8BCF}" destId="{3BE18F3F-B208-41B8-86D1-17738C67E58E}" srcOrd="0" destOrd="0" presId="urn:microsoft.com/office/officeart/2005/8/layout/vList2"/>
    <dgm:cxn modelId="{5131C63F-A42C-4C4E-8AB7-03C4491CFFD9}" type="presOf" srcId="{EB9850D7-AD2E-4AE9-95CF-0033D9825B81}" destId="{9CD09173-1239-4CC1-B3A5-332945DD1428}" srcOrd="0" destOrd="2" presId="urn:microsoft.com/office/officeart/2005/8/layout/vList2"/>
    <dgm:cxn modelId="{B683B57D-A471-4C2C-B9D9-C5D88CD9F4BD}" type="presOf" srcId="{167BBCB6-3477-4C29-BF31-814DC29B3FDB}" destId="{3BE18F3F-B208-41B8-86D1-17738C67E58E}" srcOrd="0" destOrd="1" presId="urn:microsoft.com/office/officeart/2005/8/layout/vList2"/>
    <dgm:cxn modelId="{FB2917FB-F781-4075-A73B-7B2B257AFDA6}" srcId="{B98F2619-EDBA-48D7-AD79-122E4319DCBA}" destId="{11F023BF-D9CA-474E-967C-B35C0094EA3B}" srcOrd="0" destOrd="0" parTransId="{4B69DF76-340A-4ABF-AB87-DE7E5A478599}" sibTransId="{671BA88F-8E82-460B-83BA-4499EED1BA99}"/>
    <dgm:cxn modelId="{B3DA3D21-4DE0-4749-A646-3C0C42A7F6F5}" srcId="{11F023BF-D9CA-474E-967C-B35C0094EA3B}" destId="{10977BE8-94BC-415D-BAB1-C0279D20EE90}" srcOrd="1" destOrd="0" parTransId="{48154F55-1C1E-4C76-9347-AB696E1D2E64}" sibTransId="{0890EA86-F90D-49A1-B71A-1D62143A2913}"/>
    <dgm:cxn modelId="{FF0EAF33-8AF1-4824-9A8C-D1AE36BB922D}" srcId="{B98F2619-EDBA-48D7-AD79-122E4319DCBA}" destId="{0B06B3F2-3362-4EDF-8528-710A8C9C9A1E}" srcOrd="1" destOrd="0" parTransId="{778AAF4D-4AD6-4345-8FA9-843DF0096D84}" sibTransId="{E8351416-87B2-461A-B934-C454CED511EE}"/>
    <dgm:cxn modelId="{ED372C29-7464-4200-B7A3-5F05E4FE35CF}" type="presParOf" srcId="{540984A9-5CD7-4F13-BD7E-5B9A23D9461A}" destId="{12B57494-141E-488A-A4CE-43FB14708ADD}" srcOrd="0" destOrd="0" presId="urn:microsoft.com/office/officeart/2005/8/layout/vList2"/>
    <dgm:cxn modelId="{DBED7A41-CF3B-466D-8946-BFC151E55BC6}" type="presParOf" srcId="{540984A9-5CD7-4F13-BD7E-5B9A23D9461A}" destId="{9CD09173-1239-4CC1-B3A5-332945DD1428}" srcOrd="1" destOrd="0" presId="urn:microsoft.com/office/officeart/2005/8/layout/vList2"/>
    <dgm:cxn modelId="{A34869B0-01BC-4041-9FC2-711582CD9FD0}" type="presParOf" srcId="{540984A9-5CD7-4F13-BD7E-5B9A23D9461A}" destId="{BC1390A1-2D08-4BAD-B2D4-94C527A0CE1C}" srcOrd="2" destOrd="0" presId="urn:microsoft.com/office/officeart/2005/8/layout/vList2"/>
    <dgm:cxn modelId="{8F107F4C-6297-47FB-AC85-C794CD3D9611}" type="presParOf" srcId="{540984A9-5CD7-4F13-BD7E-5B9A23D9461A}" destId="{DB1C430F-4595-4225-AE24-C56832F7872D}" srcOrd="3" destOrd="0" presId="urn:microsoft.com/office/officeart/2005/8/layout/vList2"/>
    <dgm:cxn modelId="{5796FA44-19C3-4DCE-BF5F-5B9A85ADA119}" type="presParOf" srcId="{540984A9-5CD7-4F13-BD7E-5B9A23D9461A}" destId="{B99FD1F0-D9E8-4D76-AC30-C21D4B8756FD}" srcOrd="4" destOrd="0" presId="urn:microsoft.com/office/officeart/2005/8/layout/vList2"/>
    <dgm:cxn modelId="{791AC233-85B5-4895-B317-2C4AB9EF53C3}" type="presParOf" srcId="{540984A9-5CD7-4F13-BD7E-5B9A23D9461A}" destId="{3BE18F3F-B208-41B8-86D1-17738C67E58E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2C6069-1F1F-432F-9257-CF88D39C0C9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7673A2-06B4-4DB1-89B2-AD801845AEA1}">
      <dgm:prSet phldrT="[Text]" custT="1"/>
      <dgm:spPr>
        <a:solidFill>
          <a:schemeClr val="accent5">
            <a:lumMod val="5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2000" dirty="0" err="1" smtClean="0"/>
            <a:t>Demat</a:t>
          </a:r>
          <a:r>
            <a:rPr lang="en-US" sz="2000" dirty="0" smtClean="0"/>
            <a:t> Account Number </a:t>
          </a:r>
        </a:p>
      </dgm:t>
    </dgm:pt>
    <dgm:pt modelId="{49E7E454-96F9-4274-B2AD-9EC6E325ED6D}" type="parTrans" cxnId="{0843C653-76C4-4C92-96B4-9450E6DAAF87}">
      <dgm:prSet/>
      <dgm:spPr/>
      <dgm:t>
        <a:bodyPr/>
        <a:lstStyle/>
        <a:p>
          <a:endParaRPr lang="en-US" sz="1600"/>
        </a:p>
      </dgm:t>
    </dgm:pt>
    <dgm:pt modelId="{64B9E981-BF52-42E4-8324-3EEDFFD89461}" type="sibTrans" cxnId="{0843C653-76C4-4C92-96B4-9450E6DAAF87}">
      <dgm:prSet/>
      <dgm:spPr/>
      <dgm:t>
        <a:bodyPr/>
        <a:lstStyle/>
        <a:p>
          <a:endParaRPr lang="en-US" sz="1600"/>
        </a:p>
      </dgm:t>
    </dgm:pt>
    <dgm:pt modelId="{4C50511A-E5B6-42B8-A68E-27A1C5F0434A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b="1" u="sng" dirty="0" smtClean="0">
              <a:solidFill>
                <a:schemeClr val="tx1"/>
              </a:solidFill>
            </a:rPr>
            <a:t>CDSL</a:t>
          </a:r>
        </a:p>
        <a:p>
          <a:r>
            <a:rPr lang="en-US" sz="2000" dirty="0" smtClean="0">
              <a:solidFill>
                <a:schemeClr val="tx1"/>
              </a:solidFill>
            </a:rPr>
            <a:t>- Numeric Character</a:t>
          </a:r>
        </a:p>
        <a:p>
          <a:endParaRPr lang="en-US" sz="2000" dirty="0" smtClean="0">
            <a:solidFill>
              <a:schemeClr val="tx1"/>
            </a:solidFill>
          </a:endParaRPr>
        </a:p>
        <a:p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en-US" sz="2000" dirty="0" err="1" smtClean="0">
              <a:solidFill>
                <a:schemeClr val="tx1"/>
              </a:solidFill>
            </a:rPr>
            <a:t>eg</a:t>
          </a:r>
          <a:r>
            <a:rPr lang="en-US" sz="2000" dirty="0" smtClean="0">
              <a:solidFill>
                <a:schemeClr val="tx1"/>
              </a:solidFill>
            </a:rPr>
            <a:t>: 0123456789098765</a:t>
          </a:r>
          <a:endParaRPr lang="en-US" sz="2000" dirty="0">
            <a:solidFill>
              <a:schemeClr val="tx1"/>
            </a:solidFill>
          </a:endParaRPr>
        </a:p>
      </dgm:t>
    </dgm:pt>
    <dgm:pt modelId="{9E6B11E0-D331-4907-9B93-BB660BEF5C07}" type="parTrans" cxnId="{77C803CA-F4C7-4FA4-8CDB-6739971F8A38}">
      <dgm:prSet/>
      <dgm:spPr/>
      <dgm:t>
        <a:bodyPr/>
        <a:lstStyle/>
        <a:p>
          <a:endParaRPr lang="en-US" sz="1600"/>
        </a:p>
      </dgm:t>
    </dgm:pt>
    <dgm:pt modelId="{65AF1BAB-48F4-4D07-BBAF-D52BFA7A577D}" type="sibTrans" cxnId="{77C803CA-F4C7-4FA4-8CDB-6739971F8A38}">
      <dgm:prSet/>
      <dgm:spPr/>
      <dgm:t>
        <a:bodyPr/>
        <a:lstStyle/>
        <a:p>
          <a:endParaRPr lang="en-US" sz="1600"/>
        </a:p>
      </dgm:t>
    </dgm:pt>
    <dgm:pt modelId="{1126E6D6-66D1-476A-97F1-2230BBE72CED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b="1" u="sng" dirty="0" smtClean="0">
              <a:solidFill>
                <a:schemeClr val="tx1"/>
              </a:solidFill>
            </a:rPr>
            <a:t>NSDL</a:t>
          </a:r>
        </a:p>
        <a:p>
          <a:r>
            <a:rPr lang="en-US" sz="2000" dirty="0" smtClean="0">
              <a:solidFill>
                <a:schemeClr val="tx1"/>
              </a:solidFill>
            </a:rPr>
            <a:t>- Numeric Code starting with “IN”</a:t>
          </a:r>
        </a:p>
        <a:p>
          <a:r>
            <a:rPr lang="en-US" sz="2000" dirty="0" smtClean="0">
              <a:solidFill>
                <a:schemeClr val="tx1"/>
              </a:solidFill>
            </a:rPr>
            <a:t>- </a:t>
          </a:r>
          <a:r>
            <a:rPr lang="en-US" sz="2000" dirty="0" err="1" smtClean="0">
              <a:solidFill>
                <a:schemeClr val="tx1"/>
              </a:solidFill>
            </a:rPr>
            <a:t>eg</a:t>
          </a:r>
          <a:r>
            <a:rPr lang="en-US" sz="2000" dirty="0" smtClean="0">
              <a:solidFill>
                <a:schemeClr val="tx1"/>
              </a:solidFill>
            </a:rPr>
            <a:t>: “IN01234567890987”</a:t>
          </a:r>
          <a:endParaRPr lang="en-US" sz="2000" dirty="0">
            <a:solidFill>
              <a:schemeClr val="tx1"/>
            </a:solidFill>
          </a:endParaRPr>
        </a:p>
      </dgm:t>
    </dgm:pt>
    <dgm:pt modelId="{7B0E4809-E7F9-4AA9-9E39-17A7720ACE7B}" type="parTrans" cxnId="{4D5ED20F-3C13-478F-8004-7B5305AFB58E}">
      <dgm:prSet/>
      <dgm:spPr/>
      <dgm:t>
        <a:bodyPr/>
        <a:lstStyle/>
        <a:p>
          <a:endParaRPr lang="en-US" sz="1600"/>
        </a:p>
      </dgm:t>
    </dgm:pt>
    <dgm:pt modelId="{F071D5F6-7CFA-4F27-ACD0-CAA0636E8CD5}" type="sibTrans" cxnId="{4D5ED20F-3C13-478F-8004-7B5305AFB58E}">
      <dgm:prSet/>
      <dgm:spPr/>
      <dgm:t>
        <a:bodyPr/>
        <a:lstStyle/>
        <a:p>
          <a:endParaRPr lang="en-US" sz="1600"/>
        </a:p>
      </dgm:t>
    </dgm:pt>
    <dgm:pt modelId="{D8E432B8-7851-4154-B0B5-4B1D73250447}" type="pres">
      <dgm:prSet presAssocID="{372C6069-1F1F-432F-9257-CF88D39C0C9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5919A64-CEE0-40BE-900B-2C46D63E7929}" type="pres">
      <dgm:prSet presAssocID="{337673A2-06B4-4DB1-89B2-AD801845AEA1}" presName="hierRoot1" presStyleCnt="0">
        <dgm:presLayoutVars>
          <dgm:hierBranch val="init"/>
        </dgm:presLayoutVars>
      </dgm:prSet>
      <dgm:spPr/>
    </dgm:pt>
    <dgm:pt modelId="{EB982395-27AB-4620-B1B0-927DF9DB371C}" type="pres">
      <dgm:prSet presAssocID="{337673A2-06B4-4DB1-89B2-AD801845AEA1}" presName="rootComposite1" presStyleCnt="0"/>
      <dgm:spPr/>
    </dgm:pt>
    <dgm:pt modelId="{50182B07-A3BB-4900-AF68-35202B5A75BD}" type="pres">
      <dgm:prSet presAssocID="{337673A2-06B4-4DB1-89B2-AD801845AEA1}" presName="rootText1" presStyleLbl="node0" presStyleIdx="0" presStyleCnt="1" custScaleX="156740" custScaleY="502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15355B-8DFD-41E4-B83D-D2CB2B7C8A36}" type="pres">
      <dgm:prSet presAssocID="{337673A2-06B4-4DB1-89B2-AD801845AEA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4D791E0-194E-4C46-B8A7-19D0AB014E03}" type="pres">
      <dgm:prSet presAssocID="{337673A2-06B4-4DB1-89B2-AD801845AEA1}" presName="hierChild2" presStyleCnt="0"/>
      <dgm:spPr/>
    </dgm:pt>
    <dgm:pt modelId="{2DC5739A-77C0-42B1-95E3-F580E2CD423C}" type="pres">
      <dgm:prSet presAssocID="{9E6B11E0-D331-4907-9B93-BB660BEF5C07}" presName="Name37" presStyleLbl="parChTrans1D2" presStyleIdx="0" presStyleCnt="2"/>
      <dgm:spPr/>
      <dgm:t>
        <a:bodyPr/>
        <a:lstStyle/>
        <a:p>
          <a:endParaRPr lang="en-US"/>
        </a:p>
      </dgm:t>
    </dgm:pt>
    <dgm:pt modelId="{559882D7-8B8F-41E3-AF5F-E859F46B1B88}" type="pres">
      <dgm:prSet presAssocID="{4C50511A-E5B6-42B8-A68E-27A1C5F0434A}" presName="hierRoot2" presStyleCnt="0">
        <dgm:presLayoutVars>
          <dgm:hierBranch val="init"/>
        </dgm:presLayoutVars>
      </dgm:prSet>
      <dgm:spPr/>
    </dgm:pt>
    <dgm:pt modelId="{200C6C40-BCAC-4931-B0AA-A2C2EDD7F533}" type="pres">
      <dgm:prSet presAssocID="{4C50511A-E5B6-42B8-A68E-27A1C5F0434A}" presName="rootComposite" presStyleCnt="0"/>
      <dgm:spPr/>
    </dgm:pt>
    <dgm:pt modelId="{7569E898-9CEB-4AC4-8501-6B29E0B4F4D5}" type="pres">
      <dgm:prSet presAssocID="{4C50511A-E5B6-42B8-A68E-27A1C5F0434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CC2A1F-A1E1-4942-BB51-DD50FD459C33}" type="pres">
      <dgm:prSet presAssocID="{4C50511A-E5B6-42B8-A68E-27A1C5F0434A}" presName="rootConnector" presStyleLbl="node2" presStyleIdx="0" presStyleCnt="2"/>
      <dgm:spPr/>
      <dgm:t>
        <a:bodyPr/>
        <a:lstStyle/>
        <a:p>
          <a:endParaRPr lang="en-US"/>
        </a:p>
      </dgm:t>
    </dgm:pt>
    <dgm:pt modelId="{C76A36FC-3243-411E-99AA-8D26F2EB21ED}" type="pres">
      <dgm:prSet presAssocID="{4C50511A-E5B6-42B8-A68E-27A1C5F0434A}" presName="hierChild4" presStyleCnt="0"/>
      <dgm:spPr/>
    </dgm:pt>
    <dgm:pt modelId="{9F2C3C7F-8E63-4F42-A039-826C82D33C8B}" type="pres">
      <dgm:prSet presAssocID="{4C50511A-E5B6-42B8-A68E-27A1C5F0434A}" presName="hierChild5" presStyleCnt="0"/>
      <dgm:spPr/>
    </dgm:pt>
    <dgm:pt modelId="{FACCA9E7-5B1F-4F83-9116-D7001866A3C0}" type="pres">
      <dgm:prSet presAssocID="{7B0E4809-E7F9-4AA9-9E39-17A7720ACE7B}" presName="Name37" presStyleLbl="parChTrans1D2" presStyleIdx="1" presStyleCnt="2"/>
      <dgm:spPr/>
      <dgm:t>
        <a:bodyPr/>
        <a:lstStyle/>
        <a:p>
          <a:endParaRPr lang="en-US"/>
        </a:p>
      </dgm:t>
    </dgm:pt>
    <dgm:pt modelId="{49F5CF11-10CB-4647-A8E4-F38C80961C6B}" type="pres">
      <dgm:prSet presAssocID="{1126E6D6-66D1-476A-97F1-2230BBE72CED}" presName="hierRoot2" presStyleCnt="0">
        <dgm:presLayoutVars>
          <dgm:hierBranch val="init"/>
        </dgm:presLayoutVars>
      </dgm:prSet>
      <dgm:spPr/>
    </dgm:pt>
    <dgm:pt modelId="{DB8BA38C-11BD-4838-8595-57CB2C5E7FBE}" type="pres">
      <dgm:prSet presAssocID="{1126E6D6-66D1-476A-97F1-2230BBE72CED}" presName="rootComposite" presStyleCnt="0"/>
      <dgm:spPr/>
    </dgm:pt>
    <dgm:pt modelId="{971BA857-5D93-4CBF-987D-3533B350BCAE}" type="pres">
      <dgm:prSet presAssocID="{1126E6D6-66D1-476A-97F1-2230BBE72CE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F9AADB3-BE24-4CF1-97D1-21A3CC7B696A}" type="pres">
      <dgm:prSet presAssocID="{1126E6D6-66D1-476A-97F1-2230BBE72CED}" presName="rootConnector" presStyleLbl="node2" presStyleIdx="1" presStyleCnt="2"/>
      <dgm:spPr/>
      <dgm:t>
        <a:bodyPr/>
        <a:lstStyle/>
        <a:p>
          <a:endParaRPr lang="en-US"/>
        </a:p>
      </dgm:t>
    </dgm:pt>
    <dgm:pt modelId="{25B28FC6-3E34-49CE-AF75-9AF6D2472506}" type="pres">
      <dgm:prSet presAssocID="{1126E6D6-66D1-476A-97F1-2230BBE72CED}" presName="hierChild4" presStyleCnt="0"/>
      <dgm:spPr/>
    </dgm:pt>
    <dgm:pt modelId="{A5F734AE-5A17-49C1-A49A-5797DA1C5210}" type="pres">
      <dgm:prSet presAssocID="{1126E6D6-66D1-476A-97F1-2230BBE72CED}" presName="hierChild5" presStyleCnt="0"/>
      <dgm:spPr/>
    </dgm:pt>
    <dgm:pt modelId="{EDAFFCE4-CFB0-4866-BDCD-A488433F5EE3}" type="pres">
      <dgm:prSet presAssocID="{337673A2-06B4-4DB1-89B2-AD801845AEA1}" presName="hierChild3" presStyleCnt="0"/>
      <dgm:spPr/>
    </dgm:pt>
  </dgm:ptLst>
  <dgm:cxnLst>
    <dgm:cxn modelId="{4D5ED20F-3C13-478F-8004-7B5305AFB58E}" srcId="{337673A2-06B4-4DB1-89B2-AD801845AEA1}" destId="{1126E6D6-66D1-476A-97F1-2230BBE72CED}" srcOrd="1" destOrd="0" parTransId="{7B0E4809-E7F9-4AA9-9E39-17A7720ACE7B}" sibTransId="{F071D5F6-7CFA-4F27-ACD0-CAA0636E8CD5}"/>
    <dgm:cxn modelId="{77C803CA-F4C7-4FA4-8CDB-6739971F8A38}" srcId="{337673A2-06B4-4DB1-89B2-AD801845AEA1}" destId="{4C50511A-E5B6-42B8-A68E-27A1C5F0434A}" srcOrd="0" destOrd="0" parTransId="{9E6B11E0-D331-4907-9B93-BB660BEF5C07}" sibTransId="{65AF1BAB-48F4-4D07-BBAF-D52BFA7A577D}"/>
    <dgm:cxn modelId="{F2A45FBD-77B2-42F0-A570-63511C9A3F29}" type="presOf" srcId="{4C50511A-E5B6-42B8-A68E-27A1C5F0434A}" destId="{5FCC2A1F-A1E1-4942-BB51-DD50FD459C33}" srcOrd="1" destOrd="0" presId="urn:microsoft.com/office/officeart/2005/8/layout/orgChart1"/>
    <dgm:cxn modelId="{9EA9FDF4-DD21-412B-8166-DE9C985D131C}" type="presOf" srcId="{1126E6D6-66D1-476A-97F1-2230BBE72CED}" destId="{FF9AADB3-BE24-4CF1-97D1-21A3CC7B696A}" srcOrd="1" destOrd="0" presId="urn:microsoft.com/office/officeart/2005/8/layout/orgChart1"/>
    <dgm:cxn modelId="{5082616F-9A95-4E8F-8842-88BA37E0B1AC}" type="presOf" srcId="{1126E6D6-66D1-476A-97F1-2230BBE72CED}" destId="{971BA857-5D93-4CBF-987D-3533B350BCAE}" srcOrd="0" destOrd="0" presId="urn:microsoft.com/office/officeart/2005/8/layout/orgChart1"/>
    <dgm:cxn modelId="{86A6437D-217C-49AF-9A21-56EB0B8D839B}" type="presOf" srcId="{4C50511A-E5B6-42B8-A68E-27A1C5F0434A}" destId="{7569E898-9CEB-4AC4-8501-6B29E0B4F4D5}" srcOrd="0" destOrd="0" presId="urn:microsoft.com/office/officeart/2005/8/layout/orgChart1"/>
    <dgm:cxn modelId="{ECFBC584-8F08-4569-9F8F-673596401455}" type="presOf" srcId="{9E6B11E0-D331-4907-9B93-BB660BEF5C07}" destId="{2DC5739A-77C0-42B1-95E3-F580E2CD423C}" srcOrd="0" destOrd="0" presId="urn:microsoft.com/office/officeart/2005/8/layout/orgChart1"/>
    <dgm:cxn modelId="{8A32BDE2-0280-4408-9033-AB8FA7F6DFB7}" type="presOf" srcId="{337673A2-06B4-4DB1-89B2-AD801845AEA1}" destId="{50182B07-A3BB-4900-AF68-35202B5A75BD}" srcOrd="0" destOrd="0" presId="urn:microsoft.com/office/officeart/2005/8/layout/orgChart1"/>
    <dgm:cxn modelId="{0843C653-76C4-4C92-96B4-9450E6DAAF87}" srcId="{372C6069-1F1F-432F-9257-CF88D39C0C9F}" destId="{337673A2-06B4-4DB1-89B2-AD801845AEA1}" srcOrd="0" destOrd="0" parTransId="{49E7E454-96F9-4274-B2AD-9EC6E325ED6D}" sibTransId="{64B9E981-BF52-42E4-8324-3EEDFFD89461}"/>
    <dgm:cxn modelId="{ADF944CC-72C5-44C4-8AB6-6F305EB45455}" type="presOf" srcId="{337673A2-06B4-4DB1-89B2-AD801845AEA1}" destId="{6315355B-8DFD-41E4-B83D-D2CB2B7C8A36}" srcOrd="1" destOrd="0" presId="urn:microsoft.com/office/officeart/2005/8/layout/orgChart1"/>
    <dgm:cxn modelId="{71184ACE-BF99-4438-816B-25732AB07A25}" type="presOf" srcId="{7B0E4809-E7F9-4AA9-9E39-17A7720ACE7B}" destId="{FACCA9E7-5B1F-4F83-9116-D7001866A3C0}" srcOrd="0" destOrd="0" presId="urn:microsoft.com/office/officeart/2005/8/layout/orgChart1"/>
    <dgm:cxn modelId="{35C03B49-EDDF-42BD-8BCC-4640D9908681}" type="presOf" srcId="{372C6069-1F1F-432F-9257-CF88D39C0C9F}" destId="{D8E432B8-7851-4154-B0B5-4B1D73250447}" srcOrd="0" destOrd="0" presId="urn:microsoft.com/office/officeart/2005/8/layout/orgChart1"/>
    <dgm:cxn modelId="{298D8ABF-891C-411F-BCBA-4847D3EE0AED}" type="presParOf" srcId="{D8E432B8-7851-4154-B0B5-4B1D73250447}" destId="{A5919A64-CEE0-40BE-900B-2C46D63E7929}" srcOrd="0" destOrd="0" presId="urn:microsoft.com/office/officeart/2005/8/layout/orgChart1"/>
    <dgm:cxn modelId="{01AD35F2-526E-4523-9D29-052F3CE931D4}" type="presParOf" srcId="{A5919A64-CEE0-40BE-900B-2C46D63E7929}" destId="{EB982395-27AB-4620-B1B0-927DF9DB371C}" srcOrd="0" destOrd="0" presId="urn:microsoft.com/office/officeart/2005/8/layout/orgChart1"/>
    <dgm:cxn modelId="{DD531595-C887-479F-B1EE-38CA94130861}" type="presParOf" srcId="{EB982395-27AB-4620-B1B0-927DF9DB371C}" destId="{50182B07-A3BB-4900-AF68-35202B5A75BD}" srcOrd="0" destOrd="0" presId="urn:microsoft.com/office/officeart/2005/8/layout/orgChart1"/>
    <dgm:cxn modelId="{6A1EC201-B2C1-413D-9807-FA80DA7AC4A5}" type="presParOf" srcId="{EB982395-27AB-4620-B1B0-927DF9DB371C}" destId="{6315355B-8DFD-41E4-B83D-D2CB2B7C8A36}" srcOrd="1" destOrd="0" presId="urn:microsoft.com/office/officeart/2005/8/layout/orgChart1"/>
    <dgm:cxn modelId="{41942F05-3897-498A-9318-55B708DE71F2}" type="presParOf" srcId="{A5919A64-CEE0-40BE-900B-2C46D63E7929}" destId="{24D791E0-194E-4C46-B8A7-19D0AB014E03}" srcOrd="1" destOrd="0" presId="urn:microsoft.com/office/officeart/2005/8/layout/orgChart1"/>
    <dgm:cxn modelId="{71231234-025C-419E-B40A-7AA172285D81}" type="presParOf" srcId="{24D791E0-194E-4C46-B8A7-19D0AB014E03}" destId="{2DC5739A-77C0-42B1-95E3-F580E2CD423C}" srcOrd="0" destOrd="0" presId="urn:microsoft.com/office/officeart/2005/8/layout/orgChart1"/>
    <dgm:cxn modelId="{F20EFC3D-4EF1-47C0-8B42-CC1DCD4778B5}" type="presParOf" srcId="{24D791E0-194E-4C46-B8A7-19D0AB014E03}" destId="{559882D7-8B8F-41E3-AF5F-E859F46B1B88}" srcOrd="1" destOrd="0" presId="urn:microsoft.com/office/officeart/2005/8/layout/orgChart1"/>
    <dgm:cxn modelId="{3830FCEB-F9A9-4392-A630-A43CDC88770B}" type="presParOf" srcId="{559882D7-8B8F-41E3-AF5F-E859F46B1B88}" destId="{200C6C40-BCAC-4931-B0AA-A2C2EDD7F533}" srcOrd="0" destOrd="0" presId="urn:microsoft.com/office/officeart/2005/8/layout/orgChart1"/>
    <dgm:cxn modelId="{E1271AF1-410A-45C0-B62C-4C2481A3CEDC}" type="presParOf" srcId="{200C6C40-BCAC-4931-B0AA-A2C2EDD7F533}" destId="{7569E898-9CEB-4AC4-8501-6B29E0B4F4D5}" srcOrd="0" destOrd="0" presId="urn:microsoft.com/office/officeart/2005/8/layout/orgChart1"/>
    <dgm:cxn modelId="{E6D7FDBE-6610-44DA-B694-3533854A2CDD}" type="presParOf" srcId="{200C6C40-BCAC-4931-B0AA-A2C2EDD7F533}" destId="{5FCC2A1F-A1E1-4942-BB51-DD50FD459C33}" srcOrd="1" destOrd="0" presId="urn:microsoft.com/office/officeart/2005/8/layout/orgChart1"/>
    <dgm:cxn modelId="{3C9D8F7A-4E79-45AA-AF95-7F15A7362289}" type="presParOf" srcId="{559882D7-8B8F-41E3-AF5F-E859F46B1B88}" destId="{C76A36FC-3243-411E-99AA-8D26F2EB21ED}" srcOrd="1" destOrd="0" presId="urn:microsoft.com/office/officeart/2005/8/layout/orgChart1"/>
    <dgm:cxn modelId="{34984B56-7D3E-4E2C-B4DF-668DA9966A69}" type="presParOf" srcId="{559882D7-8B8F-41E3-AF5F-E859F46B1B88}" destId="{9F2C3C7F-8E63-4F42-A039-826C82D33C8B}" srcOrd="2" destOrd="0" presId="urn:microsoft.com/office/officeart/2005/8/layout/orgChart1"/>
    <dgm:cxn modelId="{22657A72-2855-44C1-96A6-979EFA5B2EA2}" type="presParOf" srcId="{24D791E0-194E-4C46-B8A7-19D0AB014E03}" destId="{FACCA9E7-5B1F-4F83-9116-D7001866A3C0}" srcOrd="2" destOrd="0" presId="urn:microsoft.com/office/officeart/2005/8/layout/orgChart1"/>
    <dgm:cxn modelId="{B52E501E-40FA-498D-A6B4-5DA58E0B30C5}" type="presParOf" srcId="{24D791E0-194E-4C46-B8A7-19D0AB014E03}" destId="{49F5CF11-10CB-4647-A8E4-F38C80961C6B}" srcOrd="3" destOrd="0" presId="urn:microsoft.com/office/officeart/2005/8/layout/orgChart1"/>
    <dgm:cxn modelId="{FE302DED-6B89-4237-BC56-88010172A803}" type="presParOf" srcId="{49F5CF11-10CB-4647-A8E4-F38C80961C6B}" destId="{DB8BA38C-11BD-4838-8595-57CB2C5E7FBE}" srcOrd="0" destOrd="0" presId="urn:microsoft.com/office/officeart/2005/8/layout/orgChart1"/>
    <dgm:cxn modelId="{ACE751BE-B1D6-4823-BB70-0DE05873FA41}" type="presParOf" srcId="{DB8BA38C-11BD-4838-8595-57CB2C5E7FBE}" destId="{971BA857-5D93-4CBF-987D-3533B350BCAE}" srcOrd="0" destOrd="0" presId="urn:microsoft.com/office/officeart/2005/8/layout/orgChart1"/>
    <dgm:cxn modelId="{1EACAA41-4FD9-4FB7-AAF3-3496C1116929}" type="presParOf" srcId="{DB8BA38C-11BD-4838-8595-57CB2C5E7FBE}" destId="{FF9AADB3-BE24-4CF1-97D1-21A3CC7B696A}" srcOrd="1" destOrd="0" presId="urn:microsoft.com/office/officeart/2005/8/layout/orgChart1"/>
    <dgm:cxn modelId="{2291CC8F-AE93-4586-9377-065CB4DCA15C}" type="presParOf" srcId="{49F5CF11-10CB-4647-A8E4-F38C80961C6B}" destId="{25B28FC6-3E34-49CE-AF75-9AF6D2472506}" srcOrd="1" destOrd="0" presId="urn:microsoft.com/office/officeart/2005/8/layout/orgChart1"/>
    <dgm:cxn modelId="{5E74CEE7-6325-424B-88C0-C7B39BC46C0C}" type="presParOf" srcId="{49F5CF11-10CB-4647-A8E4-F38C80961C6B}" destId="{A5F734AE-5A17-49C1-A49A-5797DA1C5210}" srcOrd="2" destOrd="0" presId="urn:microsoft.com/office/officeart/2005/8/layout/orgChart1"/>
    <dgm:cxn modelId="{F6DC89DD-BA4B-4C35-B728-8311D1C10B2A}" type="presParOf" srcId="{A5919A64-CEE0-40BE-900B-2C46D63E7929}" destId="{EDAFFCE4-CFB0-4866-BDCD-A488433F5EE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10FA2C4-5A8F-4C82-B209-707E3220D75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7ACDD4-521B-4684-A37C-6A002B9A7933}">
      <dgm:prSet phldrT="[Text]"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2000" dirty="0" smtClean="0"/>
            <a:t>Investor wants to Borrow Funds to pay margin</a:t>
          </a:r>
          <a:endParaRPr lang="en-US" sz="2000" dirty="0"/>
        </a:p>
      </dgm:t>
    </dgm:pt>
    <dgm:pt modelId="{16953A8D-FFF3-4039-8C4A-CC7BF19AF60B}" type="parTrans" cxnId="{37286BBC-D55C-4EC7-AFE6-B0D8EC8CC4B8}">
      <dgm:prSet/>
      <dgm:spPr/>
      <dgm:t>
        <a:bodyPr/>
        <a:lstStyle/>
        <a:p>
          <a:endParaRPr lang="en-US"/>
        </a:p>
      </dgm:t>
    </dgm:pt>
    <dgm:pt modelId="{5785B6CC-CF8F-413E-8BE1-02684FDC3E5B}" type="sibTrans" cxnId="{37286BBC-D55C-4EC7-AFE6-B0D8EC8CC4B8}">
      <dgm:prSet/>
      <dgm:spPr>
        <a:solidFill>
          <a:schemeClr val="tx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89EDEC13-BD70-473F-975D-69362FE53F84}">
      <dgm:prSet phldrT="[Text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800" dirty="0" smtClean="0">
              <a:solidFill>
                <a:schemeClr val="tx1"/>
              </a:solidFill>
            </a:rPr>
            <a:t>He may pledge his owned securities (shares, bonds, etc.) to borrow funds.</a:t>
          </a:r>
          <a:endParaRPr lang="en-US" sz="1800" dirty="0">
            <a:solidFill>
              <a:schemeClr val="tx1"/>
            </a:solidFill>
          </a:endParaRPr>
        </a:p>
      </dgm:t>
    </dgm:pt>
    <dgm:pt modelId="{68E66877-5EF9-4D3A-A9F3-21D701DFABA3}" type="parTrans" cxnId="{EF5DCB10-F5FD-47AE-8AEC-C3D3516EF8C8}">
      <dgm:prSet/>
      <dgm:spPr/>
      <dgm:t>
        <a:bodyPr/>
        <a:lstStyle/>
        <a:p>
          <a:endParaRPr lang="en-US"/>
        </a:p>
      </dgm:t>
    </dgm:pt>
    <dgm:pt modelId="{2CAB8D25-5439-46C9-92F6-4F1FE3919A59}" type="sibTrans" cxnId="{EF5DCB10-F5FD-47AE-8AEC-C3D3516EF8C8}">
      <dgm:prSet/>
      <dgm:spPr>
        <a:solidFill>
          <a:schemeClr val="tx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B599E881-3FCB-440E-9FD7-65AC1755E9C2}">
      <dgm:prSet phldrT="[Text]"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2000" dirty="0" smtClean="0"/>
            <a:t>Pledged securities act as collateral for the loan. Pledgee/ Creditor only has possession of pledged securities and not ownership/ title to the pledged securities.</a:t>
          </a:r>
        </a:p>
      </dgm:t>
    </dgm:pt>
    <dgm:pt modelId="{7CA22280-1EC1-470B-8B0F-034321DF59DC}" type="parTrans" cxnId="{1F8F449A-1557-43F4-B87B-5DB9F676DFFE}">
      <dgm:prSet/>
      <dgm:spPr/>
      <dgm:t>
        <a:bodyPr/>
        <a:lstStyle/>
        <a:p>
          <a:endParaRPr lang="en-US"/>
        </a:p>
      </dgm:t>
    </dgm:pt>
    <dgm:pt modelId="{D372BDD8-DCA1-4F72-85F3-D4DCD5747E63}" type="sibTrans" cxnId="{1F8F449A-1557-43F4-B87B-5DB9F676DFFE}">
      <dgm:prSet/>
      <dgm:spPr>
        <a:solidFill>
          <a:schemeClr val="tx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3004268A-7FD4-49CB-98ED-DC2F10127B4B}">
      <dgm:prSet custT="1"/>
      <dgm:spPr>
        <a:solidFill>
          <a:schemeClr val="accent4">
            <a:lumMod val="20000"/>
            <a:lumOff val="8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1800" dirty="0" smtClean="0">
              <a:solidFill>
                <a:schemeClr val="tx1"/>
              </a:solidFill>
            </a:rPr>
            <a:t>If borrower of funds(pledger) defaults on repayment </a:t>
          </a:r>
          <a:r>
            <a:rPr lang="en-US" sz="1800" dirty="0" smtClean="0">
              <a:solidFill>
                <a:schemeClr val="tx1"/>
              </a:solidFill>
              <a:sym typeface="Wingdings" panose="05000000000000000000" pitchFamily="2" charset="2"/>
            </a:rPr>
            <a:t> lender of funds (pledgee) can sell the securities and recover his money</a:t>
          </a:r>
          <a:endParaRPr lang="en-US" sz="1800" dirty="0">
            <a:solidFill>
              <a:schemeClr val="tx1"/>
            </a:solidFill>
          </a:endParaRPr>
        </a:p>
      </dgm:t>
    </dgm:pt>
    <dgm:pt modelId="{6DC3BF43-9A27-4C93-B3ED-CC2F40D1D373}" type="parTrans" cxnId="{1D15DCEA-5FBC-49C4-B977-E5B52F303B2F}">
      <dgm:prSet/>
      <dgm:spPr/>
      <dgm:t>
        <a:bodyPr/>
        <a:lstStyle/>
        <a:p>
          <a:endParaRPr lang="en-US"/>
        </a:p>
      </dgm:t>
    </dgm:pt>
    <dgm:pt modelId="{7BC81DED-47D1-4030-B6B6-4F4942C96221}" type="sibTrans" cxnId="{1D15DCEA-5FBC-49C4-B977-E5B52F303B2F}">
      <dgm:prSet/>
      <dgm:spPr>
        <a:solidFill>
          <a:schemeClr val="tx1">
            <a:alpha val="9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endParaRPr lang="en-US"/>
        </a:p>
      </dgm:t>
    </dgm:pt>
    <dgm:pt modelId="{568DACF5-5684-4AD4-BEDE-EA0E0755E9BD}">
      <dgm:prSet custT="1"/>
      <dgm:spPr>
        <a:solidFill>
          <a:schemeClr val="accent5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US" sz="2000" dirty="0" smtClean="0"/>
            <a:t>Securities are provisionally moved from pledger’s/ debtor’s securities account to pledgee’s/ creditor’s securities account.</a:t>
          </a:r>
          <a:endParaRPr lang="en-US" sz="2000" dirty="0"/>
        </a:p>
      </dgm:t>
    </dgm:pt>
    <dgm:pt modelId="{7F3112FA-D30F-4CA3-BEB9-61D7016A54A8}" type="parTrans" cxnId="{3D7E9A0C-B2EC-435E-B534-CC5C7ED9230E}">
      <dgm:prSet/>
      <dgm:spPr/>
      <dgm:t>
        <a:bodyPr/>
        <a:lstStyle/>
        <a:p>
          <a:endParaRPr lang="en-US"/>
        </a:p>
      </dgm:t>
    </dgm:pt>
    <dgm:pt modelId="{1D216F14-979E-4E3D-B76E-B5712D7BC4F2}" type="sibTrans" cxnId="{3D7E9A0C-B2EC-435E-B534-CC5C7ED9230E}">
      <dgm:prSet/>
      <dgm:spPr/>
      <dgm:t>
        <a:bodyPr/>
        <a:lstStyle/>
        <a:p>
          <a:endParaRPr lang="en-US"/>
        </a:p>
      </dgm:t>
    </dgm:pt>
    <dgm:pt modelId="{BBB10D97-C884-44F2-BC70-2EE424C813AE}">
      <dgm:prSet/>
      <dgm:spPr/>
      <dgm:t>
        <a:bodyPr/>
        <a:lstStyle/>
        <a:p>
          <a:endParaRPr lang="en-US"/>
        </a:p>
      </dgm:t>
    </dgm:pt>
    <dgm:pt modelId="{8E38684F-7D38-45F8-A60F-709893C76BF1}" type="parTrans" cxnId="{56DF2F4B-9749-486D-88E4-D141EA1D1A51}">
      <dgm:prSet/>
      <dgm:spPr/>
      <dgm:t>
        <a:bodyPr/>
        <a:lstStyle/>
        <a:p>
          <a:endParaRPr lang="en-US"/>
        </a:p>
      </dgm:t>
    </dgm:pt>
    <dgm:pt modelId="{4EE7CFE2-5CC7-4BF2-8C5E-79085EB9E21B}" type="sibTrans" cxnId="{56DF2F4B-9749-486D-88E4-D141EA1D1A51}">
      <dgm:prSet/>
      <dgm:spPr/>
      <dgm:t>
        <a:bodyPr/>
        <a:lstStyle/>
        <a:p>
          <a:endParaRPr lang="en-US"/>
        </a:p>
      </dgm:t>
    </dgm:pt>
    <dgm:pt modelId="{6C62384F-578F-471B-BB48-841AF7098C31}" type="pres">
      <dgm:prSet presAssocID="{D10FA2C4-5A8F-4C82-B209-707E3220D75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BD28AF-4A68-4AC1-8B0E-FE50E09EEF8D}" type="pres">
      <dgm:prSet presAssocID="{D10FA2C4-5A8F-4C82-B209-707E3220D753}" presName="dummyMaxCanvas" presStyleCnt="0">
        <dgm:presLayoutVars/>
      </dgm:prSet>
      <dgm:spPr/>
    </dgm:pt>
    <dgm:pt modelId="{00A61277-A204-49F2-8240-5A3730F307E1}" type="pres">
      <dgm:prSet presAssocID="{D10FA2C4-5A8F-4C82-B209-707E3220D753}" presName="FiveNodes_1" presStyleLbl="node1" presStyleIdx="0" presStyleCnt="5" custScaleX="129870" custScaleY="93483" custLinFactNeighborX="14724" custLinFactNeighborY="-14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ED7D1-9E33-4E6B-92BE-5D2E7DFFC2B5}" type="pres">
      <dgm:prSet presAssocID="{D10FA2C4-5A8F-4C82-B209-707E3220D753}" presName="FiveNodes_2" presStyleLbl="node1" presStyleIdx="1" presStyleCnt="5" custScaleX="129870" custScaleY="68012" custLinFactNeighborX="7257" custLinFactNeighborY="-90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53EA73-9E3E-49E1-889E-E0BA1B6FCEA9}" type="pres">
      <dgm:prSet presAssocID="{D10FA2C4-5A8F-4C82-B209-707E3220D753}" presName="FiveNodes_3" presStyleLbl="node1" presStyleIdx="2" presStyleCnt="5" custScaleX="129870" custScaleY="93559" custLinFactNeighborX="-211" custLinFactNeighborY="14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940FAD-0EE8-41F5-959D-2451044C0CAC}" type="pres">
      <dgm:prSet presAssocID="{D10FA2C4-5A8F-4C82-B209-707E3220D753}" presName="FiveNodes_4" presStyleLbl="node1" presStyleIdx="3" presStyleCnt="5" custScaleX="129823" custScaleY="92101" custLinFactNeighborX="-7702" custLinFactNeighborY="118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B5D755-95F7-4A99-A2E5-0B01967C3C4C}" type="pres">
      <dgm:prSet presAssocID="{D10FA2C4-5A8F-4C82-B209-707E3220D753}" presName="FiveNodes_5" presStyleLbl="node1" presStyleIdx="4" presStyleCnt="5" custScaleX="129028" custScaleY="78436" custLinFactNeighborX="-15567" custLinFactNeighborY="107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643619-EF25-4627-B141-BCF4F57BF594}" type="pres">
      <dgm:prSet presAssocID="{D10FA2C4-5A8F-4C82-B209-707E3220D753}" presName="FiveConn_1-2" presStyleLbl="fgAccFollowNode1" presStyleIdx="0" presStyleCnt="4" custLinFactX="100000" custLinFactNeighborX="174855" custLinFactNeighborY="-66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A3F563-C39E-49B6-81D0-AC4BBCD4B623}" type="pres">
      <dgm:prSet presAssocID="{D10FA2C4-5A8F-4C82-B209-707E3220D753}" presName="FiveConn_2-3" presStyleLbl="fgAccFollowNode1" presStyleIdx="1" presStyleCnt="4" custLinFactX="85527" custLinFactNeighborX="100000" custLinFactNeighborY="-91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7D4FEE-2E8C-41EB-BF59-5856ADBEA99C}" type="pres">
      <dgm:prSet presAssocID="{D10FA2C4-5A8F-4C82-B209-707E3220D753}" presName="FiveConn_3-4" presStyleLbl="fgAccFollowNode1" presStyleIdx="2" presStyleCnt="4" custLinFactNeighborX="96199" custLinFactNeighborY="129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B550F0-6F3B-4AD2-B987-E08C55852146}" type="pres">
      <dgm:prSet presAssocID="{D10FA2C4-5A8F-4C82-B209-707E3220D753}" presName="FiveConn_4-5" presStyleLbl="fgAccFollowNode1" presStyleIdx="3" presStyleCnt="4" custLinFactNeighborX="8027" custLinFactNeighborY="183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EC01A-E26B-4B8B-A9FA-E65B5AAF1C3B}" type="pres">
      <dgm:prSet presAssocID="{D10FA2C4-5A8F-4C82-B209-707E3220D753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E9B71E-CBCF-4961-B8CD-F4B2926671FB}" type="pres">
      <dgm:prSet presAssocID="{D10FA2C4-5A8F-4C82-B209-707E3220D753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7702EA-C3C8-45D4-90A9-E0EA9BB90AC2}" type="pres">
      <dgm:prSet presAssocID="{D10FA2C4-5A8F-4C82-B209-707E3220D753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BE70B0-4BC1-4042-97EF-A47AEEF0E2A1}" type="pres">
      <dgm:prSet presAssocID="{D10FA2C4-5A8F-4C82-B209-707E3220D753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8F726E-D56A-46D2-BB63-05AB4E03672A}" type="pres">
      <dgm:prSet presAssocID="{D10FA2C4-5A8F-4C82-B209-707E3220D753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5DCB10-F5FD-47AE-8AEC-C3D3516EF8C8}" srcId="{D10FA2C4-5A8F-4C82-B209-707E3220D753}" destId="{89EDEC13-BD70-473F-975D-69362FE53F84}" srcOrd="1" destOrd="0" parTransId="{68E66877-5EF9-4D3A-A9F3-21D701DFABA3}" sibTransId="{2CAB8D25-5439-46C9-92F6-4F1FE3919A59}"/>
    <dgm:cxn modelId="{C7B521AB-4552-4466-A00E-2A8239FE54AE}" type="presOf" srcId="{568DACF5-5684-4AD4-BEDE-EA0E0755E9BD}" destId="{938F726E-D56A-46D2-BB63-05AB4E03672A}" srcOrd="1" destOrd="0" presId="urn:microsoft.com/office/officeart/2005/8/layout/vProcess5"/>
    <dgm:cxn modelId="{84C4AFA1-3924-4795-90D9-CCC346673E8F}" type="presOf" srcId="{3F7ACDD4-521B-4684-A37C-6A002B9A7933}" destId="{E7FEC01A-E26B-4B8B-A9FA-E65B5AAF1C3B}" srcOrd="1" destOrd="0" presId="urn:microsoft.com/office/officeart/2005/8/layout/vProcess5"/>
    <dgm:cxn modelId="{56DF2F4B-9749-486D-88E4-D141EA1D1A51}" srcId="{D10FA2C4-5A8F-4C82-B209-707E3220D753}" destId="{BBB10D97-C884-44F2-BC70-2EE424C813AE}" srcOrd="5" destOrd="0" parTransId="{8E38684F-7D38-45F8-A60F-709893C76BF1}" sibTransId="{4EE7CFE2-5CC7-4BF2-8C5E-79085EB9E21B}"/>
    <dgm:cxn modelId="{466F093F-DC51-4BA4-82FD-69BA22F8183E}" type="presOf" srcId="{2CAB8D25-5439-46C9-92F6-4F1FE3919A59}" destId="{E4A3F563-C39E-49B6-81D0-AC4BBCD4B623}" srcOrd="0" destOrd="0" presId="urn:microsoft.com/office/officeart/2005/8/layout/vProcess5"/>
    <dgm:cxn modelId="{080ADB30-4E1D-4DEB-9581-B25152894C1C}" type="presOf" srcId="{7BC81DED-47D1-4030-B6B6-4F4942C96221}" destId="{CBB550F0-6F3B-4AD2-B987-E08C55852146}" srcOrd="0" destOrd="0" presId="urn:microsoft.com/office/officeart/2005/8/layout/vProcess5"/>
    <dgm:cxn modelId="{6655DDA4-7FCF-409C-800A-0AC280FAB12C}" type="presOf" srcId="{5785B6CC-CF8F-413E-8BE1-02684FDC3E5B}" destId="{F3643619-EF25-4627-B141-BCF4F57BF594}" srcOrd="0" destOrd="0" presId="urn:microsoft.com/office/officeart/2005/8/layout/vProcess5"/>
    <dgm:cxn modelId="{3D7E9A0C-B2EC-435E-B534-CC5C7ED9230E}" srcId="{D10FA2C4-5A8F-4C82-B209-707E3220D753}" destId="{568DACF5-5684-4AD4-BEDE-EA0E0755E9BD}" srcOrd="4" destOrd="0" parTransId="{7F3112FA-D30F-4CA3-BEB9-61D7016A54A8}" sibTransId="{1D216F14-979E-4E3D-B76E-B5712D7BC4F2}"/>
    <dgm:cxn modelId="{84714DDD-CCE7-41CA-87BC-47A6C2121BF2}" type="presOf" srcId="{3004268A-7FD4-49CB-98ED-DC2F10127B4B}" destId="{28BE70B0-4BC1-4042-97EF-A47AEEF0E2A1}" srcOrd="1" destOrd="0" presId="urn:microsoft.com/office/officeart/2005/8/layout/vProcess5"/>
    <dgm:cxn modelId="{16ED1213-8028-4C48-A629-4E72BED311CC}" type="presOf" srcId="{89EDEC13-BD70-473F-975D-69362FE53F84}" destId="{152ED7D1-9E33-4E6B-92BE-5D2E7DFFC2B5}" srcOrd="0" destOrd="0" presId="urn:microsoft.com/office/officeart/2005/8/layout/vProcess5"/>
    <dgm:cxn modelId="{A57DAB47-C857-4F01-8318-869502262E4D}" type="presOf" srcId="{89EDEC13-BD70-473F-975D-69362FE53F84}" destId="{B5E9B71E-CBCF-4961-B8CD-F4B2926671FB}" srcOrd="1" destOrd="0" presId="urn:microsoft.com/office/officeart/2005/8/layout/vProcess5"/>
    <dgm:cxn modelId="{3DCF9B55-E8ED-4785-B5BC-6DB3559E89F2}" type="presOf" srcId="{B599E881-3FCB-440E-9FD7-65AC1755E9C2}" destId="{6753EA73-9E3E-49E1-889E-E0BA1B6FCEA9}" srcOrd="0" destOrd="0" presId="urn:microsoft.com/office/officeart/2005/8/layout/vProcess5"/>
    <dgm:cxn modelId="{A3950613-AEC3-4204-BC9B-18FF1240C54A}" type="presOf" srcId="{B599E881-3FCB-440E-9FD7-65AC1755E9C2}" destId="{B67702EA-C3C8-45D4-90A9-E0EA9BB90AC2}" srcOrd="1" destOrd="0" presId="urn:microsoft.com/office/officeart/2005/8/layout/vProcess5"/>
    <dgm:cxn modelId="{F1846931-EACD-470D-AF61-9AD1CB8F35B4}" type="presOf" srcId="{D10FA2C4-5A8F-4C82-B209-707E3220D753}" destId="{6C62384F-578F-471B-BB48-841AF7098C31}" srcOrd="0" destOrd="0" presId="urn:microsoft.com/office/officeart/2005/8/layout/vProcess5"/>
    <dgm:cxn modelId="{1D15DCEA-5FBC-49C4-B977-E5B52F303B2F}" srcId="{D10FA2C4-5A8F-4C82-B209-707E3220D753}" destId="{3004268A-7FD4-49CB-98ED-DC2F10127B4B}" srcOrd="3" destOrd="0" parTransId="{6DC3BF43-9A27-4C93-B3ED-CC2F40D1D373}" sibTransId="{7BC81DED-47D1-4030-B6B6-4F4942C96221}"/>
    <dgm:cxn modelId="{C7F04E2F-7F25-4BDE-9E29-A1B32A5C8BC9}" type="presOf" srcId="{3004268A-7FD4-49CB-98ED-DC2F10127B4B}" destId="{1E940FAD-0EE8-41F5-959D-2451044C0CAC}" srcOrd="0" destOrd="0" presId="urn:microsoft.com/office/officeart/2005/8/layout/vProcess5"/>
    <dgm:cxn modelId="{37286BBC-D55C-4EC7-AFE6-B0D8EC8CC4B8}" srcId="{D10FA2C4-5A8F-4C82-B209-707E3220D753}" destId="{3F7ACDD4-521B-4684-A37C-6A002B9A7933}" srcOrd="0" destOrd="0" parTransId="{16953A8D-FFF3-4039-8C4A-CC7BF19AF60B}" sibTransId="{5785B6CC-CF8F-413E-8BE1-02684FDC3E5B}"/>
    <dgm:cxn modelId="{97FB194F-5135-4F02-B92C-BE3E8B14A54F}" type="presOf" srcId="{D372BDD8-DCA1-4F72-85F3-D4DCD5747E63}" destId="{AE7D4FEE-2E8C-41EB-BF59-5856ADBEA99C}" srcOrd="0" destOrd="0" presId="urn:microsoft.com/office/officeart/2005/8/layout/vProcess5"/>
    <dgm:cxn modelId="{95FCE378-FE60-4DA5-B018-36675E198663}" type="presOf" srcId="{3F7ACDD4-521B-4684-A37C-6A002B9A7933}" destId="{00A61277-A204-49F2-8240-5A3730F307E1}" srcOrd="0" destOrd="0" presId="urn:microsoft.com/office/officeart/2005/8/layout/vProcess5"/>
    <dgm:cxn modelId="{1F8F449A-1557-43F4-B87B-5DB9F676DFFE}" srcId="{D10FA2C4-5A8F-4C82-B209-707E3220D753}" destId="{B599E881-3FCB-440E-9FD7-65AC1755E9C2}" srcOrd="2" destOrd="0" parTransId="{7CA22280-1EC1-470B-8B0F-034321DF59DC}" sibTransId="{D372BDD8-DCA1-4F72-85F3-D4DCD5747E63}"/>
    <dgm:cxn modelId="{E9CAF425-B23F-49FA-A3F9-B138990F4203}" type="presOf" srcId="{568DACF5-5684-4AD4-BEDE-EA0E0755E9BD}" destId="{FBB5D755-95F7-4A99-A2E5-0B01967C3C4C}" srcOrd="0" destOrd="0" presId="urn:microsoft.com/office/officeart/2005/8/layout/vProcess5"/>
    <dgm:cxn modelId="{38D01277-A6D2-44BB-BA03-0585BE5B88DD}" type="presParOf" srcId="{6C62384F-578F-471B-BB48-841AF7098C31}" destId="{AEBD28AF-4A68-4AC1-8B0E-FE50E09EEF8D}" srcOrd="0" destOrd="0" presId="urn:microsoft.com/office/officeart/2005/8/layout/vProcess5"/>
    <dgm:cxn modelId="{7028D3B7-3497-43FB-90FA-E2448754EDEB}" type="presParOf" srcId="{6C62384F-578F-471B-BB48-841AF7098C31}" destId="{00A61277-A204-49F2-8240-5A3730F307E1}" srcOrd="1" destOrd="0" presId="urn:microsoft.com/office/officeart/2005/8/layout/vProcess5"/>
    <dgm:cxn modelId="{801C9407-13F4-4431-A782-79998A740393}" type="presParOf" srcId="{6C62384F-578F-471B-BB48-841AF7098C31}" destId="{152ED7D1-9E33-4E6B-92BE-5D2E7DFFC2B5}" srcOrd="2" destOrd="0" presId="urn:microsoft.com/office/officeart/2005/8/layout/vProcess5"/>
    <dgm:cxn modelId="{CC813FC5-0665-4271-B601-045E68D19209}" type="presParOf" srcId="{6C62384F-578F-471B-BB48-841AF7098C31}" destId="{6753EA73-9E3E-49E1-889E-E0BA1B6FCEA9}" srcOrd="3" destOrd="0" presId="urn:microsoft.com/office/officeart/2005/8/layout/vProcess5"/>
    <dgm:cxn modelId="{82E5F110-5C30-490E-854D-680519E73755}" type="presParOf" srcId="{6C62384F-578F-471B-BB48-841AF7098C31}" destId="{1E940FAD-0EE8-41F5-959D-2451044C0CAC}" srcOrd="4" destOrd="0" presId="urn:microsoft.com/office/officeart/2005/8/layout/vProcess5"/>
    <dgm:cxn modelId="{5C468D0C-6B52-413A-9C04-210E46AB48A4}" type="presParOf" srcId="{6C62384F-578F-471B-BB48-841AF7098C31}" destId="{FBB5D755-95F7-4A99-A2E5-0B01967C3C4C}" srcOrd="5" destOrd="0" presId="urn:microsoft.com/office/officeart/2005/8/layout/vProcess5"/>
    <dgm:cxn modelId="{A5BA1413-9615-4F9D-A792-37F0F7B108EA}" type="presParOf" srcId="{6C62384F-578F-471B-BB48-841AF7098C31}" destId="{F3643619-EF25-4627-B141-BCF4F57BF594}" srcOrd="6" destOrd="0" presId="urn:microsoft.com/office/officeart/2005/8/layout/vProcess5"/>
    <dgm:cxn modelId="{13E1F0D0-B1C8-48FD-9B8B-E2AD1B5E7D1F}" type="presParOf" srcId="{6C62384F-578F-471B-BB48-841AF7098C31}" destId="{E4A3F563-C39E-49B6-81D0-AC4BBCD4B623}" srcOrd="7" destOrd="0" presId="urn:microsoft.com/office/officeart/2005/8/layout/vProcess5"/>
    <dgm:cxn modelId="{38F14A55-90F0-4492-B8CB-EAD65C478B58}" type="presParOf" srcId="{6C62384F-578F-471B-BB48-841AF7098C31}" destId="{AE7D4FEE-2E8C-41EB-BF59-5856ADBEA99C}" srcOrd="8" destOrd="0" presId="urn:microsoft.com/office/officeart/2005/8/layout/vProcess5"/>
    <dgm:cxn modelId="{D55D8087-D2CF-46E2-9DDB-9B2FCFD3F916}" type="presParOf" srcId="{6C62384F-578F-471B-BB48-841AF7098C31}" destId="{CBB550F0-6F3B-4AD2-B987-E08C55852146}" srcOrd="9" destOrd="0" presId="urn:microsoft.com/office/officeart/2005/8/layout/vProcess5"/>
    <dgm:cxn modelId="{41DF319E-D8D8-419C-BD5C-8DCC5923814D}" type="presParOf" srcId="{6C62384F-578F-471B-BB48-841AF7098C31}" destId="{E7FEC01A-E26B-4B8B-A9FA-E65B5AAF1C3B}" srcOrd="10" destOrd="0" presId="urn:microsoft.com/office/officeart/2005/8/layout/vProcess5"/>
    <dgm:cxn modelId="{AB6968FB-E64B-40B9-9A02-D99BBE578365}" type="presParOf" srcId="{6C62384F-578F-471B-BB48-841AF7098C31}" destId="{B5E9B71E-CBCF-4961-B8CD-F4B2926671FB}" srcOrd="11" destOrd="0" presId="urn:microsoft.com/office/officeart/2005/8/layout/vProcess5"/>
    <dgm:cxn modelId="{2EF2EDFA-48E2-4A80-B616-0EB99404982B}" type="presParOf" srcId="{6C62384F-578F-471B-BB48-841AF7098C31}" destId="{B67702EA-C3C8-45D4-90A9-E0EA9BB90AC2}" srcOrd="12" destOrd="0" presId="urn:microsoft.com/office/officeart/2005/8/layout/vProcess5"/>
    <dgm:cxn modelId="{04032FBF-BC11-4D35-A876-019C044685AB}" type="presParOf" srcId="{6C62384F-578F-471B-BB48-841AF7098C31}" destId="{28BE70B0-4BC1-4042-97EF-A47AEEF0E2A1}" srcOrd="13" destOrd="0" presId="urn:microsoft.com/office/officeart/2005/8/layout/vProcess5"/>
    <dgm:cxn modelId="{695C752A-6A22-4207-8F6B-F62F69483512}" type="presParOf" srcId="{6C62384F-578F-471B-BB48-841AF7098C31}" destId="{938F726E-D56A-46D2-BB63-05AB4E03672A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5904E1D-9CFA-4647-8AAC-73E762DED95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224EB7-054F-4781-9989-E7423F469236}">
      <dgm:prSet phldrT="[Text]" custT="1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400" dirty="0" smtClean="0"/>
            <a:t>Holding Statement</a:t>
          </a:r>
          <a:endParaRPr lang="en-US" sz="2400" dirty="0"/>
        </a:p>
      </dgm:t>
    </dgm:pt>
    <dgm:pt modelId="{96B29030-37F7-4544-BC4E-56A8C8E88D01}" type="parTrans" cxnId="{86B4169B-C2BA-477E-92E7-BF41A84EAE4E}">
      <dgm:prSet/>
      <dgm:spPr/>
      <dgm:t>
        <a:bodyPr/>
        <a:lstStyle/>
        <a:p>
          <a:endParaRPr lang="en-US" sz="1400"/>
        </a:p>
      </dgm:t>
    </dgm:pt>
    <dgm:pt modelId="{B7681D22-9A23-4C8E-AB9D-B10B9497A801}" type="sibTrans" cxnId="{86B4169B-C2BA-477E-92E7-BF41A84EAE4E}">
      <dgm:prSet/>
      <dgm:spPr/>
      <dgm:t>
        <a:bodyPr/>
        <a:lstStyle/>
        <a:p>
          <a:endParaRPr lang="en-US" sz="1400"/>
        </a:p>
      </dgm:t>
    </dgm:pt>
    <dgm:pt modelId="{0ADEB73C-E3A8-42CD-8A60-5081F8C6438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EQUITY</a:t>
          </a:r>
          <a:endParaRPr lang="en-US" sz="2000" dirty="0"/>
        </a:p>
      </dgm:t>
    </dgm:pt>
    <dgm:pt modelId="{65046CD5-1DDB-4455-A39F-CDEC7CED52FD}" type="parTrans" cxnId="{70D3AC7D-2234-4B0C-AD5F-276BEC3287CD}">
      <dgm:prSet custT="1"/>
      <dgm:spPr/>
      <dgm:t>
        <a:bodyPr/>
        <a:lstStyle/>
        <a:p>
          <a:endParaRPr lang="en-US" sz="500"/>
        </a:p>
      </dgm:t>
    </dgm:pt>
    <dgm:pt modelId="{F11F8C1D-6664-4A3C-9DDB-7A56FC8942A3}" type="sibTrans" cxnId="{70D3AC7D-2234-4B0C-AD5F-276BEC3287CD}">
      <dgm:prSet/>
      <dgm:spPr/>
      <dgm:t>
        <a:bodyPr/>
        <a:lstStyle/>
        <a:p>
          <a:endParaRPr lang="en-US" sz="1400"/>
        </a:p>
      </dgm:t>
    </dgm:pt>
    <dgm:pt modelId="{45519EDD-57E9-4E42-AFC5-B077E7274029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MUTUAL FUNDS</a:t>
          </a:r>
          <a:endParaRPr lang="en-US" sz="2000" dirty="0"/>
        </a:p>
      </dgm:t>
    </dgm:pt>
    <dgm:pt modelId="{1D6391D6-7878-403B-9377-0BA04005832F}" type="parTrans" cxnId="{E9C27262-62C6-45ED-AE8A-67F0ACA83A60}">
      <dgm:prSet custT="1"/>
      <dgm:spPr/>
      <dgm:t>
        <a:bodyPr/>
        <a:lstStyle/>
        <a:p>
          <a:endParaRPr lang="en-US" sz="500"/>
        </a:p>
      </dgm:t>
    </dgm:pt>
    <dgm:pt modelId="{0C135748-D5C3-48D9-8483-03A287472BF4}" type="sibTrans" cxnId="{E9C27262-62C6-45ED-AE8A-67F0ACA83A60}">
      <dgm:prSet/>
      <dgm:spPr/>
      <dgm:t>
        <a:bodyPr/>
        <a:lstStyle/>
        <a:p>
          <a:endParaRPr lang="en-US" sz="1400"/>
        </a:p>
      </dgm:t>
    </dgm:pt>
    <dgm:pt modelId="{BBF66B8D-6BF9-4296-B649-CBA773DC04CE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2000" dirty="0" smtClean="0"/>
            <a:t>DEBT</a:t>
          </a:r>
          <a:endParaRPr lang="en-US" sz="2000" dirty="0"/>
        </a:p>
      </dgm:t>
    </dgm:pt>
    <dgm:pt modelId="{410CEEB2-B708-439F-ACF1-A69DEDB608DB}" type="parTrans" cxnId="{E136975C-C9D9-401C-A4C8-A0DA547EF095}">
      <dgm:prSet custT="1"/>
      <dgm:spPr/>
      <dgm:t>
        <a:bodyPr/>
        <a:lstStyle/>
        <a:p>
          <a:endParaRPr lang="en-US" sz="300"/>
        </a:p>
      </dgm:t>
    </dgm:pt>
    <dgm:pt modelId="{96502710-4FA9-4855-9A90-D9C0AE13EABF}" type="sibTrans" cxnId="{E136975C-C9D9-401C-A4C8-A0DA547EF095}">
      <dgm:prSet/>
      <dgm:spPr/>
      <dgm:t>
        <a:bodyPr/>
        <a:lstStyle/>
        <a:p>
          <a:endParaRPr lang="en-US" sz="1400"/>
        </a:p>
      </dgm:t>
    </dgm:pt>
    <dgm:pt modelId="{EB4E7B79-BAC1-411B-8112-A82DF7E821AC}" type="pres">
      <dgm:prSet presAssocID="{75904E1D-9CFA-4647-8AAC-73E762DED95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B9E430-EAB6-4CBC-98E5-404013744763}" type="pres">
      <dgm:prSet presAssocID="{01224EB7-054F-4781-9989-E7423F469236}" presName="root1" presStyleCnt="0"/>
      <dgm:spPr/>
    </dgm:pt>
    <dgm:pt modelId="{0957A3A9-8E98-4B6E-ACDE-F658D092E5CD}" type="pres">
      <dgm:prSet presAssocID="{01224EB7-054F-4781-9989-E7423F469236}" presName="LevelOneTextNode" presStyleLbl="node0" presStyleIdx="0" presStyleCnt="1" custScaleX="26527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59B0E1-261E-4C3C-A332-C26615B97344}" type="pres">
      <dgm:prSet presAssocID="{01224EB7-054F-4781-9989-E7423F469236}" presName="level2hierChild" presStyleCnt="0"/>
      <dgm:spPr/>
    </dgm:pt>
    <dgm:pt modelId="{C77EB8BE-ECA4-404C-A51A-BD402C6A6C6A}" type="pres">
      <dgm:prSet presAssocID="{65046CD5-1DDB-4455-A39F-CDEC7CED52FD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2A3FD1C-C0A6-4BF5-AA75-66FC65701D7C}" type="pres">
      <dgm:prSet presAssocID="{65046CD5-1DDB-4455-A39F-CDEC7CED52F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343A859-9566-4E23-BF20-14D79CEF2A6B}" type="pres">
      <dgm:prSet presAssocID="{0ADEB73C-E3A8-42CD-8A60-5081F8C6438E}" presName="root2" presStyleCnt="0"/>
      <dgm:spPr/>
    </dgm:pt>
    <dgm:pt modelId="{96732304-6D09-4E70-8B09-737A075562BE}" type="pres">
      <dgm:prSet presAssocID="{0ADEB73C-E3A8-42CD-8A60-5081F8C6438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A5C1A3-CFE8-4B43-809E-76B7D31E8912}" type="pres">
      <dgm:prSet presAssocID="{0ADEB73C-E3A8-42CD-8A60-5081F8C6438E}" presName="level3hierChild" presStyleCnt="0"/>
      <dgm:spPr/>
    </dgm:pt>
    <dgm:pt modelId="{E18E4063-33D1-4BB3-9732-A91A88BD616C}" type="pres">
      <dgm:prSet presAssocID="{410CEEB2-B708-439F-ACF1-A69DEDB608DB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7293C20-B0A9-4AAD-BCE6-C37FD14F3C95}" type="pres">
      <dgm:prSet presAssocID="{410CEEB2-B708-439F-ACF1-A69DEDB608DB}" presName="connTx" presStyleLbl="parChTrans1D2" presStyleIdx="1" presStyleCnt="3"/>
      <dgm:spPr/>
      <dgm:t>
        <a:bodyPr/>
        <a:lstStyle/>
        <a:p>
          <a:endParaRPr lang="en-US"/>
        </a:p>
      </dgm:t>
    </dgm:pt>
    <dgm:pt modelId="{03FEF10F-224F-44DD-A813-4114F3D750AB}" type="pres">
      <dgm:prSet presAssocID="{BBF66B8D-6BF9-4296-B649-CBA773DC04CE}" presName="root2" presStyleCnt="0"/>
      <dgm:spPr/>
    </dgm:pt>
    <dgm:pt modelId="{960A79F7-C483-4B25-96C4-68A4B89FC198}" type="pres">
      <dgm:prSet presAssocID="{BBF66B8D-6BF9-4296-B649-CBA773DC04C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0D0DB5-413E-44E7-823B-E51927B32851}" type="pres">
      <dgm:prSet presAssocID="{BBF66B8D-6BF9-4296-B649-CBA773DC04CE}" presName="level3hierChild" presStyleCnt="0"/>
      <dgm:spPr/>
    </dgm:pt>
    <dgm:pt modelId="{5ED6FD87-3D41-4A57-8B32-FA7A7AB214DA}" type="pres">
      <dgm:prSet presAssocID="{1D6391D6-7878-403B-9377-0BA04005832F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D21610AA-87F5-4ED6-8AD1-51B8819C1BA3}" type="pres">
      <dgm:prSet presAssocID="{1D6391D6-7878-403B-9377-0BA04005832F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1921B2A-7E64-4515-B4A6-CFC86C04F53E}" type="pres">
      <dgm:prSet presAssocID="{45519EDD-57E9-4E42-AFC5-B077E7274029}" presName="root2" presStyleCnt="0"/>
      <dgm:spPr/>
    </dgm:pt>
    <dgm:pt modelId="{CF47585D-77FE-411C-B83C-B3AAB91FB012}" type="pres">
      <dgm:prSet presAssocID="{45519EDD-57E9-4E42-AFC5-B077E727402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00BD9-EEB8-4183-9727-E7677778B4E1}" type="pres">
      <dgm:prSet presAssocID="{45519EDD-57E9-4E42-AFC5-B077E7274029}" presName="level3hierChild" presStyleCnt="0"/>
      <dgm:spPr/>
    </dgm:pt>
  </dgm:ptLst>
  <dgm:cxnLst>
    <dgm:cxn modelId="{6C97C967-4FC4-41CA-B592-E12BBC88E418}" type="presOf" srcId="{410CEEB2-B708-439F-ACF1-A69DEDB608DB}" destId="{77293C20-B0A9-4AAD-BCE6-C37FD14F3C95}" srcOrd="1" destOrd="0" presId="urn:microsoft.com/office/officeart/2005/8/layout/hierarchy2"/>
    <dgm:cxn modelId="{43C4091F-E62A-4A0D-928D-1D36F4A78D65}" type="presOf" srcId="{45519EDD-57E9-4E42-AFC5-B077E7274029}" destId="{CF47585D-77FE-411C-B83C-B3AAB91FB012}" srcOrd="0" destOrd="0" presId="urn:microsoft.com/office/officeart/2005/8/layout/hierarchy2"/>
    <dgm:cxn modelId="{BA33A7A1-914B-43D9-94B9-EB4D90954748}" type="presOf" srcId="{410CEEB2-B708-439F-ACF1-A69DEDB608DB}" destId="{E18E4063-33D1-4BB3-9732-A91A88BD616C}" srcOrd="0" destOrd="0" presId="urn:microsoft.com/office/officeart/2005/8/layout/hierarchy2"/>
    <dgm:cxn modelId="{E136975C-C9D9-401C-A4C8-A0DA547EF095}" srcId="{01224EB7-054F-4781-9989-E7423F469236}" destId="{BBF66B8D-6BF9-4296-B649-CBA773DC04CE}" srcOrd="1" destOrd="0" parTransId="{410CEEB2-B708-439F-ACF1-A69DEDB608DB}" sibTransId="{96502710-4FA9-4855-9A90-D9C0AE13EABF}"/>
    <dgm:cxn modelId="{AAF1AF73-5C89-4308-B3FD-0A950CD30560}" type="presOf" srcId="{1D6391D6-7878-403B-9377-0BA04005832F}" destId="{5ED6FD87-3D41-4A57-8B32-FA7A7AB214DA}" srcOrd="0" destOrd="0" presId="urn:microsoft.com/office/officeart/2005/8/layout/hierarchy2"/>
    <dgm:cxn modelId="{2EC3E30F-6093-41E0-9F9A-A9E2453E0933}" type="presOf" srcId="{0ADEB73C-E3A8-42CD-8A60-5081F8C6438E}" destId="{96732304-6D09-4E70-8B09-737A075562BE}" srcOrd="0" destOrd="0" presId="urn:microsoft.com/office/officeart/2005/8/layout/hierarchy2"/>
    <dgm:cxn modelId="{764ADB1B-AE04-40D8-B483-DAD1337DD036}" type="presOf" srcId="{65046CD5-1DDB-4455-A39F-CDEC7CED52FD}" destId="{82A3FD1C-C0A6-4BF5-AA75-66FC65701D7C}" srcOrd="1" destOrd="0" presId="urn:microsoft.com/office/officeart/2005/8/layout/hierarchy2"/>
    <dgm:cxn modelId="{86B4169B-C2BA-477E-92E7-BF41A84EAE4E}" srcId="{75904E1D-9CFA-4647-8AAC-73E762DED953}" destId="{01224EB7-054F-4781-9989-E7423F469236}" srcOrd="0" destOrd="0" parTransId="{96B29030-37F7-4544-BC4E-56A8C8E88D01}" sibTransId="{B7681D22-9A23-4C8E-AB9D-B10B9497A801}"/>
    <dgm:cxn modelId="{80246879-E694-4DE2-A617-7EBE073633B8}" type="presOf" srcId="{75904E1D-9CFA-4647-8AAC-73E762DED953}" destId="{EB4E7B79-BAC1-411B-8112-A82DF7E821AC}" srcOrd="0" destOrd="0" presId="urn:microsoft.com/office/officeart/2005/8/layout/hierarchy2"/>
    <dgm:cxn modelId="{EB49BB37-53F6-49B1-8D89-9274C332DC57}" type="presOf" srcId="{1D6391D6-7878-403B-9377-0BA04005832F}" destId="{D21610AA-87F5-4ED6-8AD1-51B8819C1BA3}" srcOrd="1" destOrd="0" presId="urn:microsoft.com/office/officeart/2005/8/layout/hierarchy2"/>
    <dgm:cxn modelId="{E9C27262-62C6-45ED-AE8A-67F0ACA83A60}" srcId="{01224EB7-054F-4781-9989-E7423F469236}" destId="{45519EDD-57E9-4E42-AFC5-B077E7274029}" srcOrd="2" destOrd="0" parTransId="{1D6391D6-7878-403B-9377-0BA04005832F}" sibTransId="{0C135748-D5C3-48D9-8483-03A287472BF4}"/>
    <dgm:cxn modelId="{70D3AC7D-2234-4B0C-AD5F-276BEC3287CD}" srcId="{01224EB7-054F-4781-9989-E7423F469236}" destId="{0ADEB73C-E3A8-42CD-8A60-5081F8C6438E}" srcOrd="0" destOrd="0" parTransId="{65046CD5-1DDB-4455-A39F-CDEC7CED52FD}" sibTransId="{F11F8C1D-6664-4A3C-9DDB-7A56FC8942A3}"/>
    <dgm:cxn modelId="{33F23B6B-1ECD-4101-ADDB-67FED99B91F7}" type="presOf" srcId="{01224EB7-054F-4781-9989-E7423F469236}" destId="{0957A3A9-8E98-4B6E-ACDE-F658D092E5CD}" srcOrd="0" destOrd="0" presId="urn:microsoft.com/office/officeart/2005/8/layout/hierarchy2"/>
    <dgm:cxn modelId="{3B67D0FC-EB87-4A4C-ADE5-E99AD898F619}" type="presOf" srcId="{BBF66B8D-6BF9-4296-B649-CBA773DC04CE}" destId="{960A79F7-C483-4B25-96C4-68A4B89FC198}" srcOrd="0" destOrd="0" presId="urn:microsoft.com/office/officeart/2005/8/layout/hierarchy2"/>
    <dgm:cxn modelId="{F1F5E8F3-9EDF-4163-A48F-88C07F8EA71E}" type="presOf" srcId="{65046CD5-1DDB-4455-A39F-CDEC7CED52FD}" destId="{C77EB8BE-ECA4-404C-A51A-BD402C6A6C6A}" srcOrd="0" destOrd="0" presId="urn:microsoft.com/office/officeart/2005/8/layout/hierarchy2"/>
    <dgm:cxn modelId="{71BC6EAF-ECA6-440E-A966-B4E57DA99D47}" type="presParOf" srcId="{EB4E7B79-BAC1-411B-8112-A82DF7E821AC}" destId="{98B9E430-EAB6-4CBC-98E5-404013744763}" srcOrd="0" destOrd="0" presId="urn:microsoft.com/office/officeart/2005/8/layout/hierarchy2"/>
    <dgm:cxn modelId="{E43FC713-0EBB-4F89-9E31-6591898C1476}" type="presParOf" srcId="{98B9E430-EAB6-4CBC-98E5-404013744763}" destId="{0957A3A9-8E98-4B6E-ACDE-F658D092E5CD}" srcOrd="0" destOrd="0" presId="urn:microsoft.com/office/officeart/2005/8/layout/hierarchy2"/>
    <dgm:cxn modelId="{7FD32295-C3D0-4BF8-ACD4-115DEAE9D989}" type="presParOf" srcId="{98B9E430-EAB6-4CBC-98E5-404013744763}" destId="{7859B0E1-261E-4C3C-A332-C26615B97344}" srcOrd="1" destOrd="0" presId="urn:microsoft.com/office/officeart/2005/8/layout/hierarchy2"/>
    <dgm:cxn modelId="{EAEA367C-AB52-49EE-ADEE-A4D5D92C30C9}" type="presParOf" srcId="{7859B0E1-261E-4C3C-A332-C26615B97344}" destId="{C77EB8BE-ECA4-404C-A51A-BD402C6A6C6A}" srcOrd="0" destOrd="0" presId="urn:microsoft.com/office/officeart/2005/8/layout/hierarchy2"/>
    <dgm:cxn modelId="{4532E0FE-DBB5-4CD7-A748-9E3C0690B15F}" type="presParOf" srcId="{C77EB8BE-ECA4-404C-A51A-BD402C6A6C6A}" destId="{82A3FD1C-C0A6-4BF5-AA75-66FC65701D7C}" srcOrd="0" destOrd="0" presId="urn:microsoft.com/office/officeart/2005/8/layout/hierarchy2"/>
    <dgm:cxn modelId="{9DDB5D04-180B-489B-B438-308266CAFAF8}" type="presParOf" srcId="{7859B0E1-261E-4C3C-A332-C26615B97344}" destId="{3343A859-9566-4E23-BF20-14D79CEF2A6B}" srcOrd="1" destOrd="0" presId="urn:microsoft.com/office/officeart/2005/8/layout/hierarchy2"/>
    <dgm:cxn modelId="{5B98F9D3-E249-4395-8689-760783690399}" type="presParOf" srcId="{3343A859-9566-4E23-BF20-14D79CEF2A6B}" destId="{96732304-6D09-4E70-8B09-737A075562BE}" srcOrd="0" destOrd="0" presId="urn:microsoft.com/office/officeart/2005/8/layout/hierarchy2"/>
    <dgm:cxn modelId="{A59D1C0C-895B-448C-AD49-A5701819E4A3}" type="presParOf" srcId="{3343A859-9566-4E23-BF20-14D79CEF2A6B}" destId="{53A5C1A3-CFE8-4B43-809E-76B7D31E8912}" srcOrd="1" destOrd="0" presId="urn:microsoft.com/office/officeart/2005/8/layout/hierarchy2"/>
    <dgm:cxn modelId="{E554A1F2-1672-4FB7-9F2F-449884B00959}" type="presParOf" srcId="{7859B0E1-261E-4C3C-A332-C26615B97344}" destId="{E18E4063-33D1-4BB3-9732-A91A88BD616C}" srcOrd="2" destOrd="0" presId="urn:microsoft.com/office/officeart/2005/8/layout/hierarchy2"/>
    <dgm:cxn modelId="{70CE272D-694E-4FDB-BA12-A92FCC708EB4}" type="presParOf" srcId="{E18E4063-33D1-4BB3-9732-A91A88BD616C}" destId="{77293C20-B0A9-4AAD-BCE6-C37FD14F3C95}" srcOrd="0" destOrd="0" presId="urn:microsoft.com/office/officeart/2005/8/layout/hierarchy2"/>
    <dgm:cxn modelId="{44549A11-EAB3-4BCE-AE79-BF47C6066258}" type="presParOf" srcId="{7859B0E1-261E-4C3C-A332-C26615B97344}" destId="{03FEF10F-224F-44DD-A813-4114F3D750AB}" srcOrd="3" destOrd="0" presId="urn:microsoft.com/office/officeart/2005/8/layout/hierarchy2"/>
    <dgm:cxn modelId="{14B2D9D5-BB94-4817-A57D-822CE564830A}" type="presParOf" srcId="{03FEF10F-224F-44DD-A813-4114F3D750AB}" destId="{960A79F7-C483-4B25-96C4-68A4B89FC198}" srcOrd="0" destOrd="0" presId="urn:microsoft.com/office/officeart/2005/8/layout/hierarchy2"/>
    <dgm:cxn modelId="{12810A18-B1A0-485A-8127-0B7A5974E36E}" type="presParOf" srcId="{03FEF10F-224F-44DD-A813-4114F3D750AB}" destId="{D70D0DB5-413E-44E7-823B-E51927B32851}" srcOrd="1" destOrd="0" presId="urn:microsoft.com/office/officeart/2005/8/layout/hierarchy2"/>
    <dgm:cxn modelId="{E99ED15B-D184-4DA0-BED0-CB0737AB495F}" type="presParOf" srcId="{7859B0E1-261E-4C3C-A332-C26615B97344}" destId="{5ED6FD87-3D41-4A57-8B32-FA7A7AB214DA}" srcOrd="4" destOrd="0" presId="urn:microsoft.com/office/officeart/2005/8/layout/hierarchy2"/>
    <dgm:cxn modelId="{E0ED14A0-F82A-4C15-AE09-BD08B40E05A4}" type="presParOf" srcId="{5ED6FD87-3D41-4A57-8B32-FA7A7AB214DA}" destId="{D21610AA-87F5-4ED6-8AD1-51B8819C1BA3}" srcOrd="0" destOrd="0" presId="urn:microsoft.com/office/officeart/2005/8/layout/hierarchy2"/>
    <dgm:cxn modelId="{8998BD97-9A64-411B-BBE8-AF442D6225B2}" type="presParOf" srcId="{7859B0E1-261E-4C3C-A332-C26615B97344}" destId="{81921B2A-7E64-4515-B4A6-CFC86C04F53E}" srcOrd="5" destOrd="0" presId="urn:microsoft.com/office/officeart/2005/8/layout/hierarchy2"/>
    <dgm:cxn modelId="{9D6126EA-52EC-4315-BA8E-2132CC1D2A29}" type="presParOf" srcId="{81921B2A-7E64-4515-B4A6-CFC86C04F53E}" destId="{CF47585D-77FE-411C-B83C-B3AAB91FB012}" srcOrd="0" destOrd="0" presId="urn:microsoft.com/office/officeart/2005/8/layout/hierarchy2"/>
    <dgm:cxn modelId="{FFCC3AF7-A991-4E68-B6A8-70D41DB65493}" type="presParOf" srcId="{81921B2A-7E64-4515-B4A6-CFC86C04F53E}" destId="{96700BD9-EEB8-4183-9727-E7677778B4E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280AAA-3184-4D84-8056-FEA2283ABA9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D6E276C7-BA5A-44D4-92F2-F91B056594A7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Improvement in Market design and regulation</a:t>
          </a:r>
          <a:endParaRPr lang="en-US" dirty="0"/>
        </a:p>
      </dgm:t>
    </dgm:pt>
    <dgm:pt modelId="{C5357F69-DCD2-4375-9982-B62A8EA0701C}" type="parTrans" cxnId="{003C647C-BFCB-4C50-A91D-69560DCBBE57}">
      <dgm:prSet/>
      <dgm:spPr/>
      <dgm:t>
        <a:bodyPr/>
        <a:lstStyle/>
        <a:p>
          <a:endParaRPr lang="en-US"/>
        </a:p>
      </dgm:t>
    </dgm:pt>
    <dgm:pt modelId="{66F66BCD-8DC7-4388-A069-A29910D1D2DD}" type="sibTrans" cxnId="{003C647C-BFCB-4C50-A91D-69560DCBBE57}">
      <dgm:prSet/>
      <dgm:spPr/>
      <dgm:t>
        <a:bodyPr/>
        <a:lstStyle/>
        <a:p>
          <a:endParaRPr lang="en-US"/>
        </a:p>
      </dgm:t>
    </dgm:pt>
    <dgm:pt modelId="{4F2940D0-68E2-4E7D-A8BA-9E46819B4BD9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Increase in market efficiency and transparency</a:t>
          </a:r>
          <a:endParaRPr lang="en-US" dirty="0"/>
        </a:p>
      </dgm:t>
    </dgm:pt>
    <dgm:pt modelId="{DFFE5F30-4EC0-4FCF-975C-CAF2DC8379A0}" type="parTrans" cxnId="{F2188E78-3EAE-43D3-830B-D3473691F7ED}">
      <dgm:prSet/>
      <dgm:spPr/>
      <dgm:t>
        <a:bodyPr/>
        <a:lstStyle/>
        <a:p>
          <a:endParaRPr lang="en-US"/>
        </a:p>
      </dgm:t>
    </dgm:pt>
    <dgm:pt modelId="{B9887387-6AC7-4678-A43E-B0E7DDF10B48}" type="sibTrans" cxnId="{F2188E78-3EAE-43D3-830B-D3473691F7ED}">
      <dgm:prSet/>
      <dgm:spPr/>
      <dgm:t>
        <a:bodyPr/>
        <a:lstStyle/>
        <a:p>
          <a:endParaRPr lang="en-US"/>
        </a:p>
      </dgm:t>
    </dgm:pt>
    <dgm:pt modelId="{FF9274DA-9156-4EA8-91B5-173BE86CA892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Availability of newer products</a:t>
          </a:r>
          <a:endParaRPr lang="en-US" dirty="0"/>
        </a:p>
      </dgm:t>
    </dgm:pt>
    <dgm:pt modelId="{9CD8F986-E019-4415-B8FF-3EE125811544}" type="parTrans" cxnId="{56275904-D339-46AC-8DD5-C4D961D1D29D}">
      <dgm:prSet/>
      <dgm:spPr/>
      <dgm:t>
        <a:bodyPr/>
        <a:lstStyle/>
        <a:p>
          <a:endParaRPr lang="en-US"/>
        </a:p>
      </dgm:t>
    </dgm:pt>
    <dgm:pt modelId="{2EFB3EF4-00F4-4173-B49A-189241EDFB50}" type="sibTrans" cxnId="{56275904-D339-46AC-8DD5-C4D961D1D29D}">
      <dgm:prSet/>
      <dgm:spPr/>
      <dgm:t>
        <a:bodyPr/>
        <a:lstStyle/>
        <a:p>
          <a:endParaRPr lang="en-US"/>
        </a:p>
      </dgm:t>
    </dgm:pt>
    <dgm:pt modelId="{2C32AF99-D5C3-437A-90E8-7C7E79082E05}" type="pres">
      <dgm:prSet presAssocID="{0A280AAA-3184-4D84-8056-FEA2283ABA96}" presName="compositeShape" presStyleCnt="0">
        <dgm:presLayoutVars>
          <dgm:chMax val="7"/>
          <dgm:dir/>
          <dgm:resizeHandles val="exact"/>
        </dgm:presLayoutVars>
      </dgm:prSet>
      <dgm:spPr/>
    </dgm:pt>
    <dgm:pt modelId="{A0F9F374-9062-44D4-BAEC-EB3F6BF6DEE9}" type="pres">
      <dgm:prSet presAssocID="{D6E276C7-BA5A-44D4-92F2-F91B056594A7}" presName="circ1" presStyleLbl="vennNode1" presStyleIdx="0" presStyleCnt="3"/>
      <dgm:spPr/>
      <dgm:t>
        <a:bodyPr/>
        <a:lstStyle/>
        <a:p>
          <a:endParaRPr lang="en-US"/>
        </a:p>
      </dgm:t>
    </dgm:pt>
    <dgm:pt modelId="{A12BA848-5EC7-4D81-AF49-4E91C21478E0}" type="pres">
      <dgm:prSet presAssocID="{D6E276C7-BA5A-44D4-92F2-F91B056594A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CE069-0F0D-4DCA-9AC3-58F024F257AC}" type="pres">
      <dgm:prSet presAssocID="{4F2940D0-68E2-4E7D-A8BA-9E46819B4BD9}" presName="circ2" presStyleLbl="vennNode1" presStyleIdx="1" presStyleCnt="3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EDC31A31-22C9-4CE7-86AA-4E018FF80DC2}" type="pres">
      <dgm:prSet presAssocID="{4F2940D0-68E2-4E7D-A8BA-9E46819B4BD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7206A-7FE5-41CA-907E-62EF5C1868A4}" type="pres">
      <dgm:prSet presAssocID="{FF9274DA-9156-4EA8-91B5-173BE86CA892}" presName="circ3" presStyleLbl="vennNode1" presStyleIdx="2" presStyleCnt="3"/>
      <dgm:spPr/>
      <dgm:t>
        <a:bodyPr/>
        <a:lstStyle/>
        <a:p>
          <a:endParaRPr lang="en-US"/>
        </a:p>
      </dgm:t>
    </dgm:pt>
    <dgm:pt modelId="{0589D50C-481B-4660-861F-1A336F1FADC1}" type="pres">
      <dgm:prSet presAssocID="{FF9274DA-9156-4EA8-91B5-173BE86CA89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CD2EBAB-4987-48E5-B2CE-65085E2C9117}" type="presOf" srcId="{4F2940D0-68E2-4E7D-A8BA-9E46819B4BD9}" destId="{4C6CE069-0F0D-4DCA-9AC3-58F024F257AC}" srcOrd="0" destOrd="0" presId="urn:microsoft.com/office/officeart/2005/8/layout/venn1"/>
    <dgm:cxn modelId="{CE99FB49-12CE-40EA-B481-1578E820FC6E}" type="presOf" srcId="{D6E276C7-BA5A-44D4-92F2-F91B056594A7}" destId="{A12BA848-5EC7-4D81-AF49-4E91C21478E0}" srcOrd="1" destOrd="0" presId="urn:microsoft.com/office/officeart/2005/8/layout/venn1"/>
    <dgm:cxn modelId="{F2188E78-3EAE-43D3-830B-D3473691F7ED}" srcId="{0A280AAA-3184-4D84-8056-FEA2283ABA96}" destId="{4F2940D0-68E2-4E7D-A8BA-9E46819B4BD9}" srcOrd="1" destOrd="0" parTransId="{DFFE5F30-4EC0-4FCF-975C-CAF2DC8379A0}" sibTransId="{B9887387-6AC7-4678-A43E-B0E7DDF10B48}"/>
    <dgm:cxn modelId="{8F6D8361-CCB6-4032-8B1C-E4D8A29D5B5D}" type="presOf" srcId="{FF9274DA-9156-4EA8-91B5-173BE86CA892}" destId="{6A67206A-7FE5-41CA-907E-62EF5C1868A4}" srcOrd="0" destOrd="0" presId="urn:microsoft.com/office/officeart/2005/8/layout/venn1"/>
    <dgm:cxn modelId="{4EA3419C-095C-4EE0-AB06-3EAB0AEEEB15}" type="presOf" srcId="{FF9274DA-9156-4EA8-91B5-173BE86CA892}" destId="{0589D50C-481B-4660-861F-1A336F1FADC1}" srcOrd="1" destOrd="0" presId="urn:microsoft.com/office/officeart/2005/8/layout/venn1"/>
    <dgm:cxn modelId="{7C137F85-596A-4070-908D-FCD0EC6EC44C}" type="presOf" srcId="{4F2940D0-68E2-4E7D-A8BA-9E46819B4BD9}" destId="{EDC31A31-22C9-4CE7-86AA-4E018FF80DC2}" srcOrd="1" destOrd="0" presId="urn:microsoft.com/office/officeart/2005/8/layout/venn1"/>
    <dgm:cxn modelId="{F1C4D815-D56C-47B8-90E4-709333759BAB}" type="presOf" srcId="{D6E276C7-BA5A-44D4-92F2-F91B056594A7}" destId="{A0F9F374-9062-44D4-BAEC-EB3F6BF6DEE9}" srcOrd="0" destOrd="0" presId="urn:microsoft.com/office/officeart/2005/8/layout/venn1"/>
    <dgm:cxn modelId="{56275904-D339-46AC-8DD5-C4D961D1D29D}" srcId="{0A280AAA-3184-4D84-8056-FEA2283ABA96}" destId="{FF9274DA-9156-4EA8-91B5-173BE86CA892}" srcOrd="2" destOrd="0" parTransId="{9CD8F986-E019-4415-B8FF-3EE125811544}" sibTransId="{2EFB3EF4-00F4-4173-B49A-189241EDFB50}"/>
    <dgm:cxn modelId="{003C647C-BFCB-4C50-A91D-69560DCBBE57}" srcId="{0A280AAA-3184-4D84-8056-FEA2283ABA96}" destId="{D6E276C7-BA5A-44D4-92F2-F91B056594A7}" srcOrd="0" destOrd="0" parTransId="{C5357F69-DCD2-4375-9982-B62A8EA0701C}" sibTransId="{66F66BCD-8DC7-4388-A069-A29910D1D2DD}"/>
    <dgm:cxn modelId="{BE5A48FD-6BAF-4AF1-A4FD-08544E5CC69A}" type="presOf" srcId="{0A280AAA-3184-4D84-8056-FEA2283ABA96}" destId="{2C32AF99-D5C3-437A-90E8-7C7E79082E05}" srcOrd="0" destOrd="0" presId="urn:microsoft.com/office/officeart/2005/8/layout/venn1"/>
    <dgm:cxn modelId="{D48F5A21-9DE4-4DC7-80B6-282E67EC0508}" type="presParOf" srcId="{2C32AF99-D5C3-437A-90E8-7C7E79082E05}" destId="{A0F9F374-9062-44D4-BAEC-EB3F6BF6DEE9}" srcOrd="0" destOrd="0" presId="urn:microsoft.com/office/officeart/2005/8/layout/venn1"/>
    <dgm:cxn modelId="{6D43491D-72E2-40AB-9190-F97664B67F01}" type="presParOf" srcId="{2C32AF99-D5C3-437A-90E8-7C7E79082E05}" destId="{A12BA848-5EC7-4D81-AF49-4E91C21478E0}" srcOrd="1" destOrd="0" presId="urn:microsoft.com/office/officeart/2005/8/layout/venn1"/>
    <dgm:cxn modelId="{22D524F9-7B7F-4C34-A85C-CE9574A5D81B}" type="presParOf" srcId="{2C32AF99-D5C3-437A-90E8-7C7E79082E05}" destId="{4C6CE069-0F0D-4DCA-9AC3-58F024F257AC}" srcOrd="2" destOrd="0" presId="urn:microsoft.com/office/officeart/2005/8/layout/venn1"/>
    <dgm:cxn modelId="{73B2D862-174E-4799-ACF3-5E3B3A17975C}" type="presParOf" srcId="{2C32AF99-D5C3-437A-90E8-7C7E79082E05}" destId="{EDC31A31-22C9-4CE7-86AA-4E018FF80DC2}" srcOrd="3" destOrd="0" presId="urn:microsoft.com/office/officeart/2005/8/layout/venn1"/>
    <dgm:cxn modelId="{062DDEA8-CB5A-439A-90F1-D96D28A660B1}" type="presParOf" srcId="{2C32AF99-D5C3-437A-90E8-7C7E79082E05}" destId="{6A67206A-7FE5-41CA-907E-62EF5C1868A4}" srcOrd="4" destOrd="0" presId="urn:microsoft.com/office/officeart/2005/8/layout/venn1"/>
    <dgm:cxn modelId="{E75F6622-A60C-45E1-9B03-D390FDE4B148}" type="presParOf" srcId="{2C32AF99-D5C3-437A-90E8-7C7E79082E05}" destId="{0589D50C-481B-4660-861F-1A336F1FADC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92C77A-6748-4B71-9116-4B812281EF6C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249C1B-0ECA-49B4-8FA5-E09EB566D7C5}">
      <dgm:prSet phldrT="[Text]"/>
      <dgm:spPr>
        <a:solidFill>
          <a:schemeClr val="accent2">
            <a:lumMod val="5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smtClean="0">
              <a:solidFill>
                <a:schemeClr val="bg1"/>
              </a:solidFill>
            </a:rPr>
            <a:t>SEBI - Regulator</a:t>
          </a:r>
          <a:endParaRPr lang="en-US" b="1" dirty="0">
            <a:solidFill>
              <a:schemeClr val="bg1"/>
            </a:solidFill>
          </a:endParaRPr>
        </a:p>
      </dgm:t>
    </dgm:pt>
    <dgm:pt modelId="{F4EEA823-D08A-42D3-B57F-3D10B1EF322A}" type="parTrans" cxnId="{A6DD4D9B-BB51-4523-9A21-A0D50450808E}">
      <dgm:prSet/>
      <dgm:spPr/>
      <dgm:t>
        <a:bodyPr/>
        <a:lstStyle/>
        <a:p>
          <a:endParaRPr lang="en-US"/>
        </a:p>
      </dgm:t>
    </dgm:pt>
    <dgm:pt modelId="{4E903272-24DD-40D6-A81F-5965A186B6B6}" type="sibTrans" cxnId="{A6DD4D9B-BB51-4523-9A21-A0D50450808E}">
      <dgm:prSet/>
      <dgm:spPr/>
      <dgm:t>
        <a:bodyPr/>
        <a:lstStyle/>
        <a:p>
          <a:endParaRPr lang="en-US"/>
        </a:p>
      </dgm:t>
    </dgm:pt>
    <dgm:pt modelId="{E1BE240B-ABD8-46CF-9F54-F4BE81F87964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Stock Exchanges</a:t>
          </a:r>
          <a:endParaRPr lang="en-US" b="1" dirty="0">
            <a:solidFill>
              <a:schemeClr val="tx1"/>
            </a:solidFill>
          </a:endParaRPr>
        </a:p>
      </dgm:t>
    </dgm:pt>
    <dgm:pt modelId="{BEA4A354-EBAB-4BA9-AA58-0F3794053130}" type="parTrans" cxnId="{A19F2D1B-4A9A-4CF4-9C2E-059AA312C605}">
      <dgm:prSet/>
      <dgm:spPr/>
      <dgm:t>
        <a:bodyPr/>
        <a:lstStyle/>
        <a:p>
          <a:endParaRPr lang="en-US"/>
        </a:p>
      </dgm:t>
    </dgm:pt>
    <dgm:pt modelId="{CF96C6A0-D42B-4DF7-9231-36CBA2B6D9CB}" type="sibTrans" cxnId="{A19F2D1B-4A9A-4CF4-9C2E-059AA312C605}">
      <dgm:prSet/>
      <dgm:spPr/>
      <dgm:t>
        <a:bodyPr/>
        <a:lstStyle/>
        <a:p>
          <a:endParaRPr lang="en-US"/>
        </a:p>
      </dgm:t>
    </dgm:pt>
    <dgm:pt modelId="{52B43038-F69F-468C-9EBF-1182AE329D75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Clearing Corporations</a:t>
          </a:r>
          <a:endParaRPr lang="en-US" b="1" dirty="0">
            <a:solidFill>
              <a:schemeClr val="tx1"/>
            </a:solidFill>
          </a:endParaRPr>
        </a:p>
      </dgm:t>
    </dgm:pt>
    <dgm:pt modelId="{E82E3060-40A2-4573-99D5-A6DBAD066266}" type="parTrans" cxnId="{DE472206-3185-4832-BB79-28729582C7DE}">
      <dgm:prSet/>
      <dgm:spPr/>
      <dgm:t>
        <a:bodyPr/>
        <a:lstStyle/>
        <a:p>
          <a:endParaRPr lang="en-US"/>
        </a:p>
      </dgm:t>
    </dgm:pt>
    <dgm:pt modelId="{1A433412-0C6F-40DB-929E-3F2B58E1E8C2}" type="sibTrans" cxnId="{DE472206-3185-4832-BB79-28729582C7DE}">
      <dgm:prSet/>
      <dgm:spPr/>
      <dgm:t>
        <a:bodyPr/>
        <a:lstStyle/>
        <a:p>
          <a:endParaRPr lang="en-US"/>
        </a:p>
      </dgm:t>
    </dgm:pt>
    <dgm:pt modelId="{018E2BC9-C617-4064-A20A-456AEC531E58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Depositories</a:t>
          </a:r>
          <a:endParaRPr lang="en-US" b="1" dirty="0">
            <a:solidFill>
              <a:schemeClr val="tx1"/>
            </a:solidFill>
          </a:endParaRPr>
        </a:p>
      </dgm:t>
    </dgm:pt>
    <dgm:pt modelId="{6AC17265-BC5F-449F-A7D3-228A593CF86F}" type="parTrans" cxnId="{E0FCC163-F40C-4351-A997-8F2593DB7F08}">
      <dgm:prSet/>
      <dgm:spPr/>
      <dgm:t>
        <a:bodyPr/>
        <a:lstStyle/>
        <a:p>
          <a:endParaRPr lang="en-US"/>
        </a:p>
      </dgm:t>
    </dgm:pt>
    <dgm:pt modelId="{6D27387D-A4B0-43EB-9203-1B120F034104}" type="sibTrans" cxnId="{E0FCC163-F40C-4351-A997-8F2593DB7F08}">
      <dgm:prSet/>
      <dgm:spPr/>
      <dgm:t>
        <a:bodyPr/>
        <a:lstStyle/>
        <a:p>
          <a:endParaRPr lang="en-US"/>
        </a:p>
      </dgm:t>
    </dgm:pt>
    <dgm:pt modelId="{4CAEC264-03EA-41C4-803D-4109ABC38075}">
      <dgm:prSet/>
      <dgm:spPr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Brokers</a:t>
          </a:r>
          <a:endParaRPr lang="en-US" b="1" dirty="0">
            <a:solidFill>
              <a:schemeClr val="tx1"/>
            </a:solidFill>
          </a:endParaRPr>
        </a:p>
      </dgm:t>
    </dgm:pt>
    <dgm:pt modelId="{2D007B29-FE41-4733-80EF-91C526F7172C}" type="parTrans" cxnId="{2CD0D58F-8F6A-4E69-8BCE-C1217B26A8BC}">
      <dgm:prSet/>
      <dgm:spPr/>
      <dgm:t>
        <a:bodyPr/>
        <a:lstStyle/>
        <a:p>
          <a:endParaRPr lang="en-US"/>
        </a:p>
      </dgm:t>
    </dgm:pt>
    <dgm:pt modelId="{1EE9A311-3B3E-46A3-A555-6AEBA321883D}" type="sibTrans" cxnId="{2CD0D58F-8F6A-4E69-8BCE-C1217B26A8BC}">
      <dgm:prSet/>
      <dgm:spPr/>
      <dgm:t>
        <a:bodyPr/>
        <a:lstStyle/>
        <a:p>
          <a:endParaRPr lang="en-US"/>
        </a:p>
      </dgm:t>
    </dgm:pt>
    <dgm:pt modelId="{56570E6A-16C1-4806-9CFF-00A0C842DDAF}">
      <dgm:prSet/>
      <dgm:spPr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Depository Participants (DPs)</a:t>
          </a:r>
          <a:endParaRPr lang="en-US" b="1" dirty="0">
            <a:solidFill>
              <a:schemeClr val="tx1"/>
            </a:solidFill>
          </a:endParaRPr>
        </a:p>
      </dgm:t>
    </dgm:pt>
    <dgm:pt modelId="{CF7D9B14-8A6C-40F0-ACAB-0E9242756BC5}" type="parTrans" cxnId="{3BFCDAEB-6C52-4F68-8C8B-D6BD65B45D2E}">
      <dgm:prSet/>
      <dgm:spPr/>
      <dgm:t>
        <a:bodyPr/>
        <a:lstStyle/>
        <a:p>
          <a:endParaRPr lang="en-US"/>
        </a:p>
      </dgm:t>
    </dgm:pt>
    <dgm:pt modelId="{500C7308-D947-4C20-8641-5C0B49CB7800}" type="sibTrans" cxnId="{3BFCDAEB-6C52-4F68-8C8B-D6BD65B45D2E}">
      <dgm:prSet/>
      <dgm:spPr/>
      <dgm:t>
        <a:bodyPr/>
        <a:lstStyle/>
        <a:p>
          <a:endParaRPr lang="en-US"/>
        </a:p>
      </dgm:t>
    </dgm:pt>
    <dgm:pt modelId="{9EC7EFE3-CEEC-4545-AAE6-9D6DB9B9900B}">
      <dgm:prSet phldrT="[Text]"/>
      <dgm:spPr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Companies</a:t>
          </a:r>
          <a:endParaRPr lang="en-US" b="1" dirty="0">
            <a:solidFill>
              <a:schemeClr val="tx1"/>
            </a:solidFill>
          </a:endParaRPr>
        </a:p>
      </dgm:t>
    </dgm:pt>
    <dgm:pt modelId="{197F6E87-0ECE-439F-8D99-FA8B8443ACDB}" type="parTrans" cxnId="{EA8D70B2-C947-484D-B09B-D3F131763664}">
      <dgm:prSet/>
      <dgm:spPr/>
      <dgm:t>
        <a:bodyPr/>
        <a:lstStyle/>
        <a:p>
          <a:endParaRPr lang="en-US"/>
        </a:p>
      </dgm:t>
    </dgm:pt>
    <dgm:pt modelId="{2988CFE7-70EB-4317-860E-972A991B13B1}" type="sibTrans" cxnId="{EA8D70B2-C947-484D-B09B-D3F131763664}">
      <dgm:prSet/>
      <dgm:spPr/>
      <dgm:t>
        <a:bodyPr/>
        <a:lstStyle/>
        <a:p>
          <a:endParaRPr lang="en-US"/>
        </a:p>
      </dgm:t>
    </dgm:pt>
    <dgm:pt modelId="{D722D553-350F-48C5-861A-C6B4E73F569C}">
      <dgm:prSet/>
      <dgm:spPr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Other Intermediaries (Merchant Bankers, RTAs, etc.)</a:t>
          </a:r>
          <a:endParaRPr lang="en-US" b="1" dirty="0">
            <a:solidFill>
              <a:schemeClr val="tx1"/>
            </a:solidFill>
          </a:endParaRPr>
        </a:p>
      </dgm:t>
    </dgm:pt>
    <dgm:pt modelId="{1FDC161C-CADC-4C0C-A10F-A208083933A9}" type="parTrans" cxnId="{AD095800-F7BA-4D43-BBE4-6E7D71D36C02}">
      <dgm:prSet/>
      <dgm:spPr/>
      <dgm:t>
        <a:bodyPr/>
        <a:lstStyle/>
        <a:p>
          <a:endParaRPr lang="en-US"/>
        </a:p>
      </dgm:t>
    </dgm:pt>
    <dgm:pt modelId="{209E06F1-6519-40EF-A62F-15A639CE4C1C}" type="sibTrans" cxnId="{AD095800-F7BA-4D43-BBE4-6E7D71D36C02}">
      <dgm:prSet/>
      <dgm:spPr/>
      <dgm:t>
        <a:bodyPr/>
        <a:lstStyle/>
        <a:p>
          <a:endParaRPr lang="en-US"/>
        </a:p>
      </dgm:t>
    </dgm:pt>
    <dgm:pt modelId="{48377F9A-F709-42E3-935D-2AC11A7A06F4}" type="pres">
      <dgm:prSet presAssocID="{5992C77A-6748-4B71-9116-4B812281EF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93D343-99A3-4B54-8A5A-7416F4839BAC}" type="pres">
      <dgm:prSet presAssocID="{D0249C1B-0ECA-49B4-8FA5-E09EB566D7C5}" presName="hierRoot1" presStyleCnt="0">
        <dgm:presLayoutVars>
          <dgm:hierBranch val="init"/>
        </dgm:presLayoutVars>
      </dgm:prSet>
      <dgm:spPr/>
    </dgm:pt>
    <dgm:pt modelId="{5EAAC52E-4D2E-44B5-9209-6D6DB922B5EB}" type="pres">
      <dgm:prSet presAssocID="{D0249C1B-0ECA-49B4-8FA5-E09EB566D7C5}" presName="rootComposite1" presStyleCnt="0"/>
      <dgm:spPr/>
    </dgm:pt>
    <dgm:pt modelId="{8AD059C6-81E1-4965-A7BB-CEAE893F49ED}" type="pres">
      <dgm:prSet presAssocID="{D0249C1B-0ECA-49B4-8FA5-E09EB566D7C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9A84DC-9106-4811-B548-164068504685}" type="pres">
      <dgm:prSet presAssocID="{D0249C1B-0ECA-49B4-8FA5-E09EB566D7C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63CA079-EB34-4EBD-85CB-240815DB2527}" type="pres">
      <dgm:prSet presAssocID="{D0249C1B-0ECA-49B4-8FA5-E09EB566D7C5}" presName="hierChild2" presStyleCnt="0"/>
      <dgm:spPr/>
    </dgm:pt>
    <dgm:pt modelId="{0B2602D9-0163-4201-9EEA-C36B66CDF1E6}" type="pres">
      <dgm:prSet presAssocID="{BEA4A354-EBAB-4BA9-AA58-0F3794053130}" presName="Name37" presStyleLbl="parChTrans1D2" presStyleIdx="0" presStyleCnt="4"/>
      <dgm:spPr/>
      <dgm:t>
        <a:bodyPr/>
        <a:lstStyle/>
        <a:p>
          <a:endParaRPr lang="en-US"/>
        </a:p>
      </dgm:t>
    </dgm:pt>
    <dgm:pt modelId="{6C574D84-39F7-4F97-89CB-CECF2676D1F6}" type="pres">
      <dgm:prSet presAssocID="{E1BE240B-ABD8-46CF-9F54-F4BE81F87964}" presName="hierRoot2" presStyleCnt="0">
        <dgm:presLayoutVars>
          <dgm:hierBranch val="init"/>
        </dgm:presLayoutVars>
      </dgm:prSet>
      <dgm:spPr/>
    </dgm:pt>
    <dgm:pt modelId="{1BDD1875-0FAA-4BC5-9608-53BF49BC6D8A}" type="pres">
      <dgm:prSet presAssocID="{E1BE240B-ABD8-46CF-9F54-F4BE81F87964}" presName="rootComposite" presStyleCnt="0"/>
      <dgm:spPr/>
    </dgm:pt>
    <dgm:pt modelId="{B2CAD0BC-7355-421B-A8EA-4CB1C6DB155C}" type="pres">
      <dgm:prSet presAssocID="{E1BE240B-ABD8-46CF-9F54-F4BE81F87964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A38B01-CE54-46A1-A46E-B92879BF6A45}" type="pres">
      <dgm:prSet presAssocID="{E1BE240B-ABD8-46CF-9F54-F4BE81F87964}" presName="rootConnector" presStyleLbl="node2" presStyleIdx="0" presStyleCnt="4"/>
      <dgm:spPr/>
      <dgm:t>
        <a:bodyPr/>
        <a:lstStyle/>
        <a:p>
          <a:endParaRPr lang="en-US"/>
        </a:p>
      </dgm:t>
    </dgm:pt>
    <dgm:pt modelId="{4CE0F3D6-5435-43F0-9A24-BA1ED4FB1D2A}" type="pres">
      <dgm:prSet presAssocID="{E1BE240B-ABD8-46CF-9F54-F4BE81F87964}" presName="hierChild4" presStyleCnt="0"/>
      <dgm:spPr/>
    </dgm:pt>
    <dgm:pt modelId="{6AE2A710-8714-4543-A677-5D9D34DEDE72}" type="pres">
      <dgm:prSet presAssocID="{2D007B29-FE41-4733-80EF-91C526F7172C}" presName="Name37" presStyleLbl="parChTrans1D3" presStyleIdx="0" presStyleCnt="3"/>
      <dgm:spPr/>
      <dgm:t>
        <a:bodyPr/>
        <a:lstStyle/>
        <a:p>
          <a:endParaRPr lang="en-US"/>
        </a:p>
      </dgm:t>
    </dgm:pt>
    <dgm:pt modelId="{94F57909-66B5-43C3-AF66-91FD52EF62EA}" type="pres">
      <dgm:prSet presAssocID="{4CAEC264-03EA-41C4-803D-4109ABC38075}" presName="hierRoot2" presStyleCnt="0">
        <dgm:presLayoutVars>
          <dgm:hierBranch val="init"/>
        </dgm:presLayoutVars>
      </dgm:prSet>
      <dgm:spPr/>
    </dgm:pt>
    <dgm:pt modelId="{98BC688D-6D6D-405A-9F1A-89F224EC2A02}" type="pres">
      <dgm:prSet presAssocID="{4CAEC264-03EA-41C4-803D-4109ABC38075}" presName="rootComposite" presStyleCnt="0"/>
      <dgm:spPr/>
    </dgm:pt>
    <dgm:pt modelId="{14ECDD53-A9C1-433B-A915-08E38002BC52}" type="pres">
      <dgm:prSet presAssocID="{4CAEC264-03EA-41C4-803D-4109ABC38075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C46C64-9F75-4E8E-A70A-61753935C81C}" type="pres">
      <dgm:prSet presAssocID="{4CAEC264-03EA-41C4-803D-4109ABC38075}" presName="rootConnector" presStyleLbl="node3" presStyleIdx="0" presStyleCnt="3"/>
      <dgm:spPr/>
      <dgm:t>
        <a:bodyPr/>
        <a:lstStyle/>
        <a:p>
          <a:endParaRPr lang="en-US"/>
        </a:p>
      </dgm:t>
    </dgm:pt>
    <dgm:pt modelId="{37A739F8-808E-46CD-BF69-82E747286901}" type="pres">
      <dgm:prSet presAssocID="{4CAEC264-03EA-41C4-803D-4109ABC38075}" presName="hierChild4" presStyleCnt="0"/>
      <dgm:spPr/>
    </dgm:pt>
    <dgm:pt modelId="{29C78ECA-0579-458D-9B5A-B6444CE2E8F5}" type="pres">
      <dgm:prSet presAssocID="{4CAEC264-03EA-41C4-803D-4109ABC38075}" presName="hierChild5" presStyleCnt="0"/>
      <dgm:spPr/>
    </dgm:pt>
    <dgm:pt modelId="{6FD674C8-884B-4AB1-8F33-955395C2991D}" type="pres">
      <dgm:prSet presAssocID="{E1BE240B-ABD8-46CF-9F54-F4BE81F87964}" presName="hierChild5" presStyleCnt="0"/>
      <dgm:spPr/>
    </dgm:pt>
    <dgm:pt modelId="{3D218294-461C-4143-AEDA-532EE0AD0039}" type="pres">
      <dgm:prSet presAssocID="{E82E3060-40A2-4573-99D5-A6DBAD066266}" presName="Name37" presStyleLbl="parChTrans1D2" presStyleIdx="1" presStyleCnt="4"/>
      <dgm:spPr/>
      <dgm:t>
        <a:bodyPr/>
        <a:lstStyle/>
        <a:p>
          <a:endParaRPr lang="en-US"/>
        </a:p>
      </dgm:t>
    </dgm:pt>
    <dgm:pt modelId="{2920D1F8-E02C-40F7-AA7F-720A12E420F0}" type="pres">
      <dgm:prSet presAssocID="{52B43038-F69F-468C-9EBF-1182AE329D75}" presName="hierRoot2" presStyleCnt="0">
        <dgm:presLayoutVars>
          <dgm:hierBranch val="init"/>
        </dgm:presLayoutVars>
      </dgm:prSet>
      <dgm:spPr/>
    </dgm:pt>
    <dgm:pt modelId="{4231ACFD-0976-4359-BC8E-C018D4BAFB5A}" type="pres">
      <dgm:prSet presAssocID="{52B43038-F69F-468C-9EBF-1182AE329D75}" presName="rootComposite" presStyleCnt="0"/>
      <dgm:spPr/>
    </dgm:pt>
    <dgm:pt modelId="{EA317BA4-604C-4E28-87B3-34C3426127D8}" type="pres">
      <dgm:prSet presAssocID="{52B43038-F69F-468C-9EBF-1182AE329D7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9697DF-2047-448C-A9C6-2FB846061966}" type="pres">
      <dgm:prSet presAssocID="{52B43038-F69F-468C-9EBF-1182AE329D75}" presName="rootConnector" presStyleLbl="node2" presStyleIdx="1" presStyleCnt="4"/>
      <dgm:spPr/>
      <dgm:t>
        <a:bodyPr/>
        <a:lstStyle/>
        <a:p>
          <a:endParaRPr lang="en-US"/>
        </a:p>
      </dgm:t>
    </dgm:pt>
    <dgm:pt modelId="{CF103610-C8B1-481F-A93B-8887A48DC60B}" type="pres">
      <dgm:prSet presAssocID="{52B43038-F69F-468C-9EBF-1182AE329D75}" presName="hierChild4" presStyleCnt="0"/>
      <dgm:spPr/>
    </dgm:pt>
    <dgm:pt modelId="{2BC48FF8-3B08-40A7-A6C6-42965DBB8009}" type="pres">
      <dgm:prSet presAssocID="{52B43038-F69F-468C-9EBF-1182AE329D75}" presName="hierChild5" presStyleCnt="0"/>
      <dgm:spPr/>
    </dgm:pt>
    <dgm:pt modelId="{35E09AAF-E707-485C-8976-38644DB95CEA}" type="pres">
      <dgm:prSet presAssocID="{6AC17265-BC5F-449F-A7D3-228A593CF86F}" presName="Name37" presStyleLbl="parChTrans1D2" presStyleIdx="2" presStyleCnt="4"/>
      <dgm:spPr/>
      <dgm:t>
        <a:bodyPr/>
        <a:lstStyle/>
        <a:p>
          <a:endParaRPr lang="en-US"/>
        </a:p>
      </dgm:t>
    </dgm:pt>
    <dgm:pt modelId="{9DC50D3E-8999-4A55-B739-BC2C0FD4E90D}" type="pres">
      <dgm:prSet presAssocID="{018E2BC9-C617-4064-A20A-456AEC531E58}" presName="hierRoot2" presStyleCnt="0">
        <dgm:presLayoutVars>
          <dgm:hierBranch val="init"/>
        </dgm:presLayoutVars>
      </dgm:prSet>
      <dgm:spPr/>
    </dgm:pt>
    <dgm:pt modelId="{11186865-4450-49C4-AB6E-1C968E8CF84E}" type="pres">
      <dgm:prSet presAssocID="{018E2BC9-C617-4064-A20A-456AEC531E58}" presName="rootComposite" presStyleCnt="0"/>
      <dgm:spPr/>
    </dgm:pt>
    <dgm:pt modelId="{EBF5C29B-4DCA-4F77-8D6D-E2D6CD06B65C}" type="pres">
      <dgm:prSet presAssocID="{018E2BC9-C617-4064-A20A-456AEC531E58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17F4AD-D033-421A-A7F2-F2573466ABB9}" type="pres">
      <dgm:prSet presAssocID="{018E2BC9-C617-4064-A20A-456AEC531E58}" presName="rootConnector" presStyleLbl="node2" presStyleIdx="2" presStyleCnt="4"/>
      <dgm:spPr/>
      <dgm:t>
        <a:bodyPr/>
        <a:lstStyle/>
        <a:p>
          <a:endParaRPr lang="en-US"/>
        </a:p>
      </dgm:t>
    </dgm:pt>
    <dgm:pt modelId="{8FEB0616-19D1-4C10-83DE-41693BC210B5}" type="pres">
      <dgm:prSet presAssocID="{018E2BC9-C617-4064-A20A-456AEC531E58}" presName="hierChild4" presStyleCnt="0"/>
      <dgm:spPr/>
    </dgm:pt>
    <dgm:pt modelId="{A6919AE7-AF00-46DC-A22A-B737400BB0E3}" type="pres">
      <dgm:prSet presAssocID="{CF7D9B14-8A6C-40F0-ACAB-0E9242756BC5}" presName="Name37" presStyleLbl="parChTrans1D3" presStyleIdx="1" presStyleCnt="3"/>
      <dgm:spPr/>
      <dgm:t>
        <a:bodyPr/>
        <a:lstStyle/>
        <a:p>
          <a:endParaRPr lang="en-US"/>
        </a:p>
      </dgm:t>
    </dgm:pt>
    <dgm:pt modelId="{5F809014-55B7-499C-A729-67C90B624E6F}" type="pres">
      <dgm:prSet presAssocID="{56570E6A-16C1-4806-9CFF-00A0C842DDAF}" presName="hierRoot2" presStyleCnt="0">
        <dgm:presLayoutVars>
          <dgm:hierBranch val="init"/>
        </dgm:presLayoutVars>
      </dgm:prSet>
      <dgm:spPr/>
    </dgm:pt>
    <dgm:pt modelId="{C6A7644D-FB89-411C-BDDA-5B4A3533279E}" type="pres">
      <dgm:prSet presAssocID="{56570E6A-16C1-4806-9CFF-00A0C842DDAF}" presName="rootComposite" presStyleCnt="0"/>
      <dgm:spPr/>
    </dgm:pt>
    <dgm:pt modelId="{51CE871E-E088-4DCD-A221-7DF2CEA6253C}" type="pres">
      <dgm:prSet presAssocID="{56570E6A-16C1-4806-9CFF-00A0C842DDAF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69AF913-B681-4B16-A52C-7D637ED046AE}" type="pres">
      <dgm:prSet presAssocID="{56570E6A-16C1-4806-9CFF-00A0C842DDAF}" presName="rootConnector" presStyleLbl="node3" presStyleIdx="1" presStyleCnt="3"/>
      <dgm:spPr/>
      <dgm:t>
        <a:bodyPr/>
        <a:lstStyle/>
        <a:p>
          <a:endParaRPr lang="en-US"/>
        </a:p>
      </dgm:t>
    </dgm:pt>
    <dgm:pt modelId="{B00DFF2A-6DEB-4949-8C6D-8ABCCEBF978D}" type="pres">
      <dgm:prSet presAssocID="{56570E6A-16C1-4806-9CFF-00A0C842DDAF}" presName="hierChild4" presStyleCnt="0"/>
      <dgm:spPr/>
    </dgm:pt>
    <dgm:pt modelId="{E583B6DA-B1F3-421F-8750-7E995DFC6481}" type="pres">
      <dgm:prSet presAssocID="{56570E6A-16C1-4806-9CFF-00A0C842DDAF}" presName="hierChild5" presStyleCnt="0"/>
      <dgm:spPr/>
    </dgm:pt>
    <dgm:pt modelId="{FB54EBEE-21C8-421C-ADF9-67F087A25DC1}" type="pres">
      <dgm:prSet presAssocID="{018E2BC9-C617-4064-A20A-456AEC531E58}" presName="hierChild5" presStyleCnt="0"/>
      <dgm:spPr/>
    </dgm:pt>
    <dgm:pt modelId="{0DE28691-813F-45AC-B4AC-0B0FE38BDAF1}" type="pres">
      <dgm:prSet presAssocID="{197F6E87-0ECE-439F-8D99-FA8B8443ACDB}" presName="Name37" presStyleLbl="parChTrans1D2" presStyleIdx="3" presStyleCnt="4"/>
      <dgm:spPr/>
      <dgm:t>
        <a:bodyPr/>
        <a:lstStyle/>
        <a:p>
          <a:endParaRPr lang="en-US"/>
        </a:p>
      </dgm:t>
    </dgm:pt>
    <dgm:pt modelId="{5ADC18DF-9D38-4F19-B52B-8CC627445EE7}" type="pres">
      <dgm:prSet presAssocID="{9EC7EFE3-CEEC-4545-AAE6-9D6DB9B9900B}" presName="hierRoot2" presStyleCnt="0">
        <dgm:presLayoutVars>
          <dgm:hierBranch val="init"/>
        </dgm:presLayoutVars>
      </dgm:prSet>
      <dgm:spPr/>
    </dgm:pt>
    <dgm:pt modelId="{60B8C257-88FC-451C-A725-D1325EA799BD}" type="pres">
      <dgm:prSet presAssocID="{9EC7EFE3-CEEC-4545-AAE6-9D6DB9B9900B}" presName="rootComposite" presStyleCnt="0"/>
      <dgm:spPr/>
    </dgm:pt>
    <dgm:pt modelId="{9F02C038-E33D-4C07-8057-40EB73E1E390}" type="pres">
      <dgm:prSet presAssocID="{9EC7EFE3-CEEC-4545-AAE6-9D6DB9B9900B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9A53B0-38D4-4A65-9529-FDE05DC7791D}" type="pres">
      <dgm:prSet presAssocID="{9EC7EFE3-CEEC-4545-AAE6-9D6DB9B9900B}" presName="rootConnector" presStyleLbl="node2" presStyleIdx="3" presStyleCnt="4"/>
      <dgm:spPr/>
      <dgm:t>
        <a:bodyPr/>
        <a:lstStyle/>
        <a:p>
          <a:endParaRPr lang="en-US"/>
        </a:p>
      </dgm:t>
    </dgm:pt>
    <dgm:pt modelId="{0FFD06BE-BF13-4057-8051-FEFA5099C7B5}" type="pres">
      <dgm:prSet presAssocID="{9EC7EFE3-CEEC-4545-AAE6-9D6DB9B9900B}" presName="hierChild4" presStyleCnt="0"/>
      <dgm:spPr/>
    </dgm:pt>
    <dgm:pt modelId="{ADAE24FD-813E-4C21-90B2-ED2B4816CEC5}" type="pres">
      <dgm:prSet presAssocID="{1FDC161C-CADC-4C0C-A10F-A208083933A9}" presName="Name37" presStyleLbl="parChTrans1D3" presStyleIdx="2" presStyleCnt="3"/>
      <dgm:spPr/>
      <dgm:t>
        <a:bodyPr/>
        <a:lstStyle/>
        <a:p>
          <a:endParaRPr lang="en-US"/>
        </a:p>
      </dgm:t>
    </dgm:pt>
    <dgm:pt modelId="{4565D798-4395-42A0-80B1-78810DCBC1C4}" type="pres">
      <dgm:prSet presAssocID="{D722D553-350F-48C5-861A-C6B4E73F569C}" presName="hierRoot2" presStyleCnt="0">
        <dgm:presLayoutVars>
          <dgm:hierBranch val="init"/>
        </dgm:presLayoutVars>
      </dgm:prSet>
      <dgm:spPr/>
    </dgm:pt>
    <dgm:pt modelId="{D0685CB3-0323-4518-8C72-74F5ACADDB57}" type="pres">
      <dgm:prSet presAssocID="{D722D553-350F-48C5-861A-C6B4E73F569C}" presName="rootComposite" presStyleCnt="0"/>
      <dgm:spPr/>
    </dgm:pt>
    <dgm:pt modelId="{B7CC521C-F630-4296-856E-951C0CB98362}" type="pres">
      <dgm:prSet presAssocID="{D722D553-350F-48C5-861A-C6B4E73F569C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D72B9B-957C-43FF-A004-323EF5A0C763}" type="pres">
      <dgm:prSet presAssocID="{D722D553-350F-48C5-861A-C6B4E73F569C}" presName="rootConnector" presStyleLbl="node3" presStyleIdx="2" presStyleCnt="3"/>
      <dgm:spPr/>
      <dgm:t>
        <a:bodyPr/>
        <a:lstStyle/>
        <a:p>
          <a:endParaRPr lang="en-US"/>
        </a:p>
      </dgm:t>
    </dgm:pt>
    <dgm:pt modelId="{C8F178D4-4492-4A04-8F11-A027C60BF553}" type="pres">
      <dgm:prSet presAssocID="{D722D553-350F-48C5-861A-C6B4E73F569C}" presName="hierChild4" presStyleCnt="0"/>
      <dgm:spPr/>
    </dgm:pt>
    <dgm:pt modelId="{725E630B-9211-4A90-9661-2CC25F3A8E0D}" type="pres">
      <dgm:prSet presAssocID="{D722D553-350F-48C5-861A-C6B4E73F569C}" presName="hierChild5" presStyleCnt="0"/>
      <dgm:spPr/>
    </dgm:pt>
    <dgm:pt modelId="{9A5A83E8-DD6A-4DBD-B457-C4BA9983C815}" type="pres">
      <dgm:prSet presAssocID="{9EC7EFE3-CEEC-4545-AAE6-9D6DB9B9900B}" presName="hierChild5" presStyleCnt="0"/>
      <dgm:spPr/>
    </dgm:pt>
    <dgm:pt modelId="{E353A544-2019-4B80-A6FF-AE11FE46BB1A}" type="pres">
      <dgm:prSet presAssocID="{D0249C1B-0ECA-49B4-8FA5-E09EB566D7C5}" presName="hierChild3" presStyleCnt="0"/>
      <dgm:spPr/>
    </dgm:pt>
  </dgm:ptLst>
  <dgm:cxnLst>
    <dgm:cxn modelId="{7A061978-FBEA-4445-8DB0-54D581B07129}" type="presOf" srcId="{E82E3060-40A2-4573-99D5-A6DBAD066266}" destId="{3D218294-461C-4143-AEDA-532EE0AD0039}" srcOrd="0" destOrd="0" presId="urn:microsoft.com/office/officeart/2005/8/layout/orgChart1"/>
    <dgm:cxn modelId="{47799179-5A09-4A3A-BC23-A2D5EC397302}" type="presOf" srcId="{CF7D9B14-8A6C-40F0-ACAB-0E9242756BC5}" destId="{A6919AE7-AF00-46DC-A22A-B737400BB0E3}" srcOrd="0" destOrd="0" presId="urn:microsoft.com/office/officeart/2005/8/layout/orgChart1"/>
    <dgm:cxn modelId="{AD095800-F7BA-4D43-BBE4-6E7D71D36C02}" srcId="{9EC7EFE3-CEEC-4545-AAE6-9D6DB9B9900B}" destId="{D722D553-350F-48C5-861A-C6B4E73F569C}" srcOrd="0" destOrd="0" parTransId="{1FDC161C-CADC-4C0C-A10F-A208083933A9}" sibTransId="{209E06F1-6519-40EF-A62F-15A639CE4C1C}"/>
    <dgm:cxn modelId="{7BBD594A-F7FA-4C6B-885A-17FEEBE4BDBD}" type="presOf" srcId="{018E2BC9-C617-4064-A20A-456AEC531E58}" destId="{EBF5C29B-4DCA-4F77-8D6D-E2D6CD06B65C}" srcOrd="0" destOrd="0" presId="urn:microsoft.com/office/officeart/2005/8/layout/orgChart1"/>
    <dgm:cxn modelId="{08072C0D-6BC9-4BA9-BFDF-C91EB02759C5}" type="presOf" srcId="{1FDC161C-CADC-4C0C-A10F-A208083933A9}" destId="{ADAE24FD-813E-4C21-90B2-ED2B4816CEC5}" srcOrd="0" destOrd="0" presId="urn:microsoft.com/office/officeart/2005/8/layout/orgChart1"/>
    <dgm:cxn modelId="{34E99215-9FCD-4E6C-809F-CDEAC23A0F80}" type="presOf" srcId="{56570E6A-16C1-4806-9CFF-00A0C842DDAF}" destId="{51CE871E-E088-4DCD-A221-7DF2CEA6253C}" srcOrd="0" destOrd="0" presId="urn:microsoft.com/office/officeart/2005/8/layout/orgChart1"/>
    <dgm:cxn modelId="{2CD0D58F-8F6A-4E69-8BCE-C1217B26A8BC}" srcId="{E1BE240B-ABD8-46CF-9F54-F4BE81F87964}" destId="{4CAEC264-03EA-41C4-803D-4109ABC38075}" srcOrd="0" destOrd="0" parTransId="{2D007B29-FE41-4733-80EF-91C526F7172C}" sibTransId="{1EE9A311-3B3E-46A3-A555-6AEBA321883D}"/>
    <dgm:cxn modelId="{C9D85A16-1E74-4A33-81FC-BBD604BF25C4}" type="presOf" srcId="{5992C77A-6748-4B71-9116-4B812281EF6C}" destId="{48377F9A-F709-42E3-935D-2AC11A7A06F4}" srcOrd="0" destOrd="0" presId="urn:microsoft.com/office/officeart/2005/8/layout/orgChart1"/>
    <dgm:cxn modelId="{B7FDDB02-2F41-477C-802D-4CEF93A4F339}" type="presOf" srcId="{E1BE240B-ABD8-46CF-9F54-F4BE81F87964}" destId="{B2CAD0BC-7355-421B-A8EA-4CB1C6DB155C}" srcOrd="0" destOrd="0" presId="urn:microsoft.com/office/officeart/2005/8/layout/orgChart1"/>
    <dgm:cxn modelId="{DE472206-3185-4832-BB79-28729582C7DE}" srcId="{D0249C1B-0ECA-49B4-8FA5-E09EB566D7C5}" destId="{52B43038-F69F-468C-9EBF-1182AE329D75}" srcOrd="1" destOrd="0" parTransId="{E82E3060-40A2-4573-99D5-A6DBAD066266}" sibTransId="{1A433412-0C6F-40DB-929E-3F2B58E1E8C2}"/>
    <dgm:cxn modelId="{2A31E3D7-75B3-44D9-A2F6-020EDBC6DB3D}" type="presOf" srcId="{9EC7EFE3-CEEC-4545-AAE6-9D6DB9B9900B}" destId="{9F9A53B0-38D4-4A65-9529-FDE05DC7791D}" srcOrd="1" destOrd="0" presId="urn:microsoft.com/office/officeart/2005/8/layout/orgChart1"/>
    <dgm:cxn modelId="{E4597F2A-A87E-45E5-B49A-7AAC91EAEAD1}" type="presOf" srcId="{52B43038-F69F-468C-9EBF-1182AE329D75}" destId="{EA317BA4-604C-4E28-87B3-34C3426127D8}" srcOrd="0" destOrd="0" presId="urn:microsoft.com/office/officeart/2005/8/layout/orgChart1"/>
    <dgm:cxn modelId="{E0FCC163-F40C-4351-A997-8F2593DB7F08}" srcId="{D0249C1B-0ECA-49B4-8FA5-E09EB566D7C5}" destId="{018E2BC9-C617-4064-A20A-456AEC531E58}" srcOrd="2" destOrd="0" parTransId="{6AC17265-BC5F-449F-A7D3-228A593CF86F}" sibTransId="{6D27387D-A4B0-43EB-9203-1B120F034104}"/>
    <dgm:cxn modelId="{E764530C-341C-4B55-8B15-1223A0465B8B}" type="presOf" srcId="{E1BE240B-ABD8-46CF-9F54-F4BE81F87964}" destId="{B1A38B01-CE54-46A1-A46E-B92879BF6A45}" srcOrd="1" destOrd="0" presId="urn:microsoft.com/office/officeart/2005/8/layout/orgChart1"/>
    <dgm:cxn modelId="{B044E996-1FF3-4C4E-9E9C-B568937B646F}" type="presOf" srcId="{4CAEC264-03EA-41C4-803D-4109ABC38075}" destId="{14ECDD53-A9C1-433B-A915-08E38002BC52}" srcOrd="0" destOrd="0" presId="urn:microsoft.com/office/officeart/2005/8/layout/orgChart1"/>
    <dgm:cxn modelId="{1AAD6DBA-7BE8-4B3C-8FED-E93D893F7297}" type="presOf" srcId="{6AC17265-BC5F-449F-A7D3-228A593CF86F}" destId="{35E09AAF-E707-485C-8976-38644DB95CEA}" srcOrd="0" destOrd="0" presId="urn:microsoft.com/office/officeart/2005/8/layout/orgChart1"/>
    <dgm:cxn modelId="{A6DD4D9B-BB51-4523-9A21-A0D50450808E}" srcId="{5992C77A-6748-4B71-9116-4B812281EF6C}" destId="{D0249C1B-0ECA-49B4-8FA5-E09EB566D7C5}" srcOrd="0" destOrd="0" parTransId="{F4EEA823-D08A-42D3-B57F-3D10B1EF322A}" sibTransId="{4E903272-24DD-40D6-A81F-5965A186B6B6}"/>
    <dgm:cxn modelId="{EA8D70B2-C947-484D-B09B-D3F131763664}" srcId="{D0249C1B-0ECA-49B4-8FA5-E09EB566D7C5}" destId="{9EC7EFE3-CEEC-4545-AAE6-9D6DB9B9900B}" srcOrd="3" destOrd="0" parTransId="{197F6E87-0ECE-439F-8D99-FA8B8443ACDB}" sibTransId="{2988CFE7-70EB-4317-860E-972A991B13B1}"/>
    <dgm:cxn modelId="{A19F2D1B-4A9A-4CF4-9C2E-059AA312C605}" srcId="{D0249C1B-0ECA-49B4-8FA5-E09EB566D7C5}" destId="{E1BE240B-ABD8-46CF-9F54-F4BE81F87964}" srcOrd="0" destOrd="0" parTransId="{BEA4A354-EBAB-4BA9-AA58-0F3794053130}" sibTransId="{CF96C6A0-D42B-4DF7-9231-36CBA2B6D9CB}"/>
    <dgm:cxn modelId="{D568E3ED-F0C5-4972-8535-28046FD9DE8B}" type="presOf" srcId="{2D007B29-FE41-4733-80EF-91C526F7172C}" destId="{6AE2A710-8714-4543-A677-5D9D34DEDE72}" srcOrd="0" destOrd="0" presId="urn:microsoft.com/office/officeart/2005/8/layout/orgChart1"/>
    <dgm:cxn modelId="{3BFCDAEB-6C52-4F68-8C8B-D6BD65B45D2E}" srcId="{018E2BC9-C617-4064-A20A-456AEC531E58}" destId="{56570E6A-16C1-4806-9CFF-00A0C842DDAF}" srcOrd="0" destOrd="0" parTransId="{CF7D9B14-8A6C-40F0-ACAB-0E9242756BC5}" sibTransId="{500C7308-D947-4C20-8641-5C0B49CB7800}"/>
    <dgm:cxn modelId="{554AA84A-D0C8-418F-9D13-8331E48D4E6A}" type="presOf" srcId="{D722D553-350F-48C5-861A-C6B4E73F569C}" destId="{B7CC521C-F630-4296-856E-951C0CB98362}" srcOrd="0" destOrd="0" presId="urn:microsoft.com/office/officeart/2005/8/layout/orgChart1"/>
    <dgm:cxn modelId="{53824E4C-7AD2-4567-B381-325D170BE4E3}" type="presOf" srcId="{BEA4A354-EBAB-4BA9-AA58-0F3794053130}" destId="{0B2602D9-0163-4201-9EEA-C36B66CDF1E6}" srcOrd="0" destOrd="0" presId="urn:microsoft.com/office/officeart/2005/8/layout/orgChart1"/>
    <dgm:cxn modelId="{D16660A2-1EDE-4CC4-8214-AED1D3D27D91}" type="presOf" srcId="{018E2BC9-C617-4064-A20A-456AEC531E58}" destId="{6517F4AD-D033-421A-A7F2-F2573466ABB9}" srcOrd="1" destOrd="0" presId="urn:microsoft.com/office/officeart/2005/8/layout/orgChart1"/>
    <dgm:cxn modelId="{094BD062-DA9E-4744-B6AD-7681D7CCC7FF}" type="presOf" srcId="{197F6E87-0ECE-439F-8D99-FA8B8443ACDB}" destId="{0DE28691-813F-45AC-B4AC-0B0FE38BDAF1}" srcOrd="0" destOrd="0" presId="urn:microsoft.com/office/officeart/2005/8/layout/orgChart1"/>
    <dgm:cxn modelId="{9A630742-34E0-4B54-904A-05DA6343C810}" type="presOf" srcId="{4CAEC264-03EA-41C4-803D-4109ABC38075}" destId="{32C46C64-9F75-4E8E-A70A-61753935C81C}" srcOrd="1" destOrd="0" presId="urn:microsoft.com/office/officeart/2005/8/layout/orgChart1"/>
    <dgm:cxn modelId="{EB902ABA-EDD1-4D92-B426-0F49144BEB73}" type="presOf" srcId="{56570E6A-16C1-4806-9CFF-00A0C842DDAF}" destId="{C69AF913-B681-4B16-A52C-7D637ED046AE}" srcOrd="1" destOrd="0" presId="urn:microsoft.com/office/officeart/2005/8/layout/orgChart1"/>
    <dgm:cxn modelId="{52B42220-1169-44B5-AEA4-378FD0C00692}" type="presOf" srcId="{D0249C1B-0ECA-49B4-8FA5-E09EB566D7C5}" destId="{8AD059C6-81E1-4965-A7BB-CEAE893F49ED}" srcOrd="0" destOrd="0" presId="urn:microsoft.com/office/officeart/2005/8/layout/orgChart1"/>
    <dgm:cxn modelId="{207327A0-768C-41D9-A811-9ABBDDE07167}" type="presOf" srcId="{D0249C1B-0ECA-49B4-8FA5-E09EB566D7C5}" destId="{519A84DC-9106-4811-B548-164068504685}" srcOrd="1" destOrd="0" presId="urn:microsoft.com/office/officeart/2005/8/layout/orgChart1"/>
    <dgm:cxn modelId="{EE2C7189-127E-4C2E-BC4F-81D242602C62}" type="presOf" srcId="{9EC7EFE3-CEEC-4545-AAE6-9D6DB9B9900B}" destId="{9F02C038-E33D-4C07-8057-40EB73E1E390}" srcOrd="0" destOrd="0" presId="urn:microsoft.com/office/officeart/2005/8/layout/orgChart1"/>
    <dgm:cxn modelId="{A2916BC8-D1D4-4A8E-AF80-C745D5EF9606}" type="presOf" srcId="{D722D553-350F-48C5-861A-C6B4E73F569C}" destId="{0CD72B9B-957C-43FF-A004-323EF5A0C763}" srcOrd="1" destOrd="0" presId="urn:microsoft.com/office/officeart/2005/8/layout/orgChart1"/>
    <dgm:cxn modelId="{E369EEEB-64EA-4A24-A183-37B2FFCD2A00}" type="presOf" srcId="{52B43038-F69F-468C-9EBF-1182AE329D75}" destId="{329697DF-2047-448C-A9C6-2FB846061966}" srcOrd="1" destOrd="0" presId="urn:microsoft.com/office/officeart/2005/8/layout/orgChart1"/>
    <dgm:cxn modelId="{8D8BB4E3-C9D9-4727-9BE8-356AFCF45869}" type="presParOf" srcId="{48377F9A-F709-42E3-935D-2AC11A7A06F4}" destId="{5693D343-99A3-4B54-8A5A-7416F4839BAC}" srcOrd="0" destOrd="0" presId="urn:microsoft.com/office/officeart/2005/8/layout/orgChart1"/>
    <dgm:cxn modelId="{92517722-0117-4A02-AAD3-1D085A9207F1}" type="presParOf" srcId="{5693D343-99A3-4B54-8A5A-7416F4839BAC}" destId="{5EAAC52E-4D2E-44B5-9209-6D6DB922B5EB}" srcOrd="0" destOrd="0" presId="urn:microsoft.com/office/officeart/2005/8/layout/orgChart1"/>
    <dgm:cxn modelId="{CD8EC257-6D77-4726-9A2B-AF977988ECCC}" type="presParOf" srcId="{5EAAC52E-4D2E-44B5-9209-6D6DB922B5EB}" destId="{8AD059C6-81E1-4965-A7BB-CEAE893F49ED}" srcOrd="0" destOrd="0" presId="urn:microsoft.com/office/officeart/2005/8/layout/orgChart1"/>
    <dgm:cxn modelId="{EEB65AE9-3E5F-4F03-900C-6B1EB2B8FAD0}" type="presParOf" srcId="{5EAAC52E-4D2E-44B5-9209-6D6DB922B5EB}" destId="{519A84DC-9106-4811-B548-164068504685}" srcOrd="1" destOrd="0" presId="urn:microsoft.com/office/officeart/2005/8/layout/orgChart1"/>
    <dgm:cxn modelId="{AC511CD5-66EB-4B35-B829-0C2D4A29AFF3}" type="presParOf" srcId="{5693D343-99A3-4B54-8A5A-7416F4839BAC}" destId="{163CA079-EB34-4EBD-85CB-240815DB2527}" srcOrd="1" destOrd="0" presId="urn:microsoft.com/office/officeart/2005/8/layout/orgChart1"/>
    <dgm:cxn modelId="{10F6CA46-7641-4317-BDE8-6F2F564AC186}" type="presParOf" srcId="{163CA079-EB34-4EBD-85CB-240815DB2527}" destId="{0B2602D9-0163-4201-9EEA-C36B66CDF1E6}" srcOrd="0" destOrd="0" presId="urn:microsoft.com/office/officeart/2005/8/layout/orgChart1"/>
    <dgm:cxn modelId="{0DC609FE-9AC7-4AE0-B933-05B9B1965843}" type="presParOf" srcId="{163CA079-EB34-4EBD-85CB-240815DB2527}" destId="{6C574D84-39F7-4F97-89CB-CECF2676D1F6}" srcOrd="1" destOrd="0" presId="urn:microsoft.com/office/officeart/2005/8/layout/orgChart1"/>
    <dgm:cxn modelId="{417381DB-F002-4042-80C3-D5E5E2972E95}" type="presParOf" srcId="{6C574D84-39F7-4F97-89CB-CECF2676D1F6}" destId="{1BDD1875-0FAA-4BC5-9608-53BF49BC6D8A}" srcOrd="0" destOrd="0" presId="urn:microsoft.com/office/officeart/2005/8/layout/orgChart1"/>
    <dgm:cxn modelId="{4904C28F-C684-446B-BF0E-DE0E3214BD03}" type="presParOf" srcId="{1BDD1875-0FAA-4BC5-9608-53BF49BC6D8A}" destId="{B2CAD0BC-7355-421B-A8EA-4CB1C6DB155C}" srcOrd="0" destOrd="0" presId="urn:microsoft.com/office/officeart/2005/8/layout/orgChart1"/>
    <dgm:cxn modelId="{F1C39E8B-A7EA-4CE3-829F-7E50E709B0F7}" type="presParOf" srcId="{1BDD1875-0FAA-4BC5-9608-53BF49BC6D8A}" destId="{B1A38B01-CE54-46A1-A46E-B92879BF6A45}" srcOrd="1" destOrd="0" presId="urn:microsoft.com/office/officeart/2005/8/layout/orgChart1"/>
    <dgm:cxn modelId="{C3D7B53A-09F2-4619-846D-2389D6107FBD}" type="presParOf" srcId="{6C574D84-39F7-4F97-89CB-CECF2676D1F6}" destId="{4CE0F3D6-5435-43F0-9A24-BA1ED4FB1D2A}" srcOrd="1" destOrd="0" presId="urn:microsoft.com/office/officeart/2005/8/layout/orgChart1"/>
    <dgm:cxn modelId="{50CDE599-9EE1-44A5-94F3-D320DC6F2CE0}" type="presParOf" srcId="{4CE0F3D6-5435-43F0-9A24-BA1ED4FB1D2A}" destId="{6AE2A710-8714-4543-A677-5D9D34DEDE72}" srcOrd="0" destOrd="0" presId="urn:microsoft.com/office/officeart/2005/8/layout/orgChart1"/>
    <dgm:cxn modelId="{A91C4DC0-74DD-4BCA-8022-CC4672C39FD3}" type="presParOf" srcId="{4CE0F3D6-5435-43F0-9A24-BA1ED4FB1D2A}" destId="{94F57909-66B5-43C3-AF66-91FD52EF62EA}" srcOrd="1" destOrd="0" presId="urn:microsoft.com/office/officeart/2005/8/layout/orgChart1"/>
    <dgm:cxn modelId="{1BBEFC6B-7F86-4835-BEB7-17258A1D3266}" type="presParOf" srcId="{94F57909-66B5-43C3-AF66-91FD52EF62EA}" destId="{98BC688D-6D6D-405A-9F1A-89F224EC2A02}" srcOrd="0" destOrd="0" presId="urn:microsoft.com/office/officeart/2005/8/layout/orgChart1"/>
    <dgm:cxn modelId="{31E8CD46-7FEB-49BD-9D08-31ACDBEC9E53}" type="presParOf" srcId="{98BC688D-6D6D-405A-9F1A-89F224EC2A02}" destId="{14ECDD53-A9C1-433B-A915-08E38002BC52}" srcOrd="0" destOrd="0" presId="urn:microsoft.com/office/officeart/2005/8/layout/orgChart1"/>
    <dgm:cxn modelId="{50ACBCF5-B453-465C-B0B0-B02CFDE2A4F5}" type="presParOf" srcId="{98BC688D-6D6D-405A-9F1A-89F224EC2A02}" destId="{32C46C64-9F75-4E8E-A70A-61753935C81C}" srcOrd="1" destOrd="0" presId="urn:microsoft.com/office/officeart/2005/8/layout/orgChart1"/>
    <dgm:cxn modelId="{D0F877F3-5E9C-41D1-B566-D3D5C787C214}" type="presParOf" srcId="{94F57909-66B5-43C3-AF66-91FD52EF62EA}" destId="{37A739F8-808E-46CD-BF69-82E747286901}" srcOrd="1" destOrd="0" presId="urn:microsoft.com/office/officeart/2005/8/layout/orgChart1"/>
    <dgm:cxn modelId="{8511AF8A-894C-45B0-8A40-BAED03EBAC3C}" type="presParOf" srcId="{94F57909-66B5-43C3-AF66-91FD52EF62EA}" destId="{29C78ECA-0579-458D-9B5A-B6444CE2E8F5}" srcOrd="2" destOrd="0" presId="urn:microsoft.com/office/officeart/2005/8/layout/orgChart1"/>
    <dgm:cxn modelId="{16D3F6B5-B45E-4C2A-9DE1-7733AD4E2A6E}" type="presParOf" srcId="{6C574D84-39F7-4F97-89CB-CECF2676D1F6}" destId="{6FD674C8-884B-4AB1-8F33-955395C2991D}" srcOrd="2" destOrd="0" presId="urn:microsoft.com/office/officeart/2005/8/layout/orgChart1"/>
    <dgm:cxn modelId="{5FC32F93-460F-48DB-AB29-470D0585727D}" type="presParOf" srcId="{163CA079-EB34-4EBD-85CB-240815DB2527}" destId="{3D218294-461C-4143-AEDA-532EE0AD0039}" srcOrd="2" destOrd="0" presId="urn:microsoft.com/office/officeart/2005/8/layout/orgChart1"/>
    <dgm:cxn modelId="{F14EB243-254E-4044-BBD6-6290C588D322}" type="presParOf" srcId="{163CA079-EB34-4EBD-85CB-240815DB2527}" destId="{2920D1F8-E02C-40F7-AA7F-720A12E420F0}" srcOrd="3" destOrd="0" presId="urn:microsoft.com/office/officeart/2005/8/layout/orgChart1"/>
    <dgm:cxn modelId="{18C0FC5B-87FE-4D45-A474-D5D1FF6390B5}" type="presParOf" srcId="{2920D1F8-E02C-40F7-AA7F-720A12E420F0}" destId="{4231ACFD-0976-4359-BC8E-C018D4BAFB5A}" srcOrd="0" destOrd="0" presId="urn:microsoft.com/office/officeart/2005/8/layout/orgChart1"/>
    <dgm:cxn modelId="{AF28E9B7-5557-4506-9935-CAF4D4FDE2D5}" type="presParOf" srcId="{4231ACFD-0976-4359-BC8E-C018D4BAFB5A}" destId="{EA317BA4-604C-4E28-87B3-34C3426127D8}" srcOrd="0" destOrd="0" presId="urn:microsoft.com/office/officeart/2005/8/layout/orgChart1"/>
    <dgm:cxn modelId="{818B0FB1-C6A2-4A56-AF51-506D312CAAD3}" type="presParOf" srcId="{4231ACFD-0976-4359-BC8E-C018D4BAFB5A}" destId="{329697DF-2047-448C-A9C6-2FB846061966}" srcOrd="1" destOrd="0" presId="urn:microsoft.com/office/officeart/2005/8/layout/orgChart1"/>
    <dgm:cxn modelId="{56AF9AEE-FD7D-40ED-9D25-FAB4BDEE067D}" type="presParOf" srcId="{2920D1F8-E02C-40F7-AA7F-720A12E420F0}" destId="{CF103610-C8B1-481F-A93B-8887A48DC60B}" srcOrd="1" destOrd="0" presId="urn:microsoft.com/office/officeart/2005/8/layout/orgChart1"/>
    <dgm:cxn modelId="{C4DE3142-4D6E-48B0-A02F-930F7B903D4B}" type="presParOf" srcId="{2920D1F8-E02C-40F7-AA7F-720A12E420F0}" destId="{2BC48FF8-3B08-40A7-A6C6-42965DBB8009}" srcOrd="2" destOrd="0" presId="urn:microsoft.com/office/officeart/2005/8/layout/orgChart1"/>
    <dgm:cxn modelId="{48ACACBF-DACD-4B06-9D9D-9A77B9EB1AB5}" type="presParOf" srcId="{163CA079-EB34-4EBD-85CB-240815DB2527}" destId="{35E09AAF-E707-485C-8976-38644DB95CEA}" srcOrd="4" destOrd="0" presId="urn:microsoft.com/office/officeart/2005/8/layout/orgChart1"/>
    <dgm:cxn modelId="{031B8BDF-C008-4217-B3F6-D184F847D35A}" type="presParOf" srcId="{163CA079-EB34-4EBD-85CB-240815DB2527}" destId="{9DC50D3E-8999-4A55-B739-BC2C0FD4E90D}" srcOrd="5" destOrd="0" presId="urn:microsoft.com/office/officeart/2005/8/layout/orgChart1"/>
    <dgm:cxn modelId="{EFD6B595-BA23-497A-BC2E-D745E4825A3B}" type="presParOf" srcId="{9DC50D3E-8999-4A55-B739-BC2C0FD4E90D}" destId="{11186865-4450-49C4-AB6E-1C968E8CF84E}" srcOrd="0" destOrd="0" presId="urn:microsoft.com/office/officeart/2005/8/layout/orgChart1"/>
    <dgm:cxn modelId="{F706E929-A3B8-45D5-B33A-9A5064D103BF}" type="presParOf" srcId="{11186865-4450-49C4-AB6E-1C968E8CF84E}" destId="{EBF5C29B-4DCA-4F77-8D6D-E2D6CD06B65C}" srcOrd="0" destOrd="0" presId="urn:microsoft.com/office/officeart/2005/8/layout/orgChart1"/>
    <dgm:cxn modelId="{56FCA694-5BEF-4E25-AB9A-5CD2A7107796}" type="presParOf" srcId="{11186865-4450-49C4-AB6E-1C968E8CF84E}" destId="{6517F4AD-D033-421A-A7F2-F2573466ABB9}" srcOrd="1" destOrd="0" presId="urn:microsoft.com/office/officeart/2005/8/layout/orgChart1"/>
    <dgm:cxn modelId="{8393DD5E-921B-49FC-A950-B20557318B51}" type="presParOf" srcId="{9DC50D3E-8999-4A55-B739-BC2C0FD4E90D}" destId="{8FEB0616-19D1-4C10-83DE-41693BC210B5}" srcOrd="1" destOrd="0" presId="urn:microsoft.com/office/officeart/2005/8/layout/orgChart1"/>
    <dgm:cxn modelId="{63C52357-1FF9-4361-9BB1-196FDBA7B50A}" type="presParOf" srcId="{8FEB0616-19D1-4C10-83DE-41693BC210B5}" destId="{A6919AE7-AF00-46DC-A22A-B737400BB0E3}" srcOrd="0" destOrd="0" presId="urn:microsoft.com/office/officeart/2005/8/layout/orgChart1"/>
    <dgm:cxn modelId="{F9EC2F36-5954-424D-9A48-B29453386CE5}" type="presParOf" srcId="{8FEB0616-19D1-4C10-83DE-41693BC210B5}" destId="{5F809014-55B7-499C-A729-67C90B624E6F}" srcOrd="1" destOrd="0" presId="urn:microsoft.com/office/officeart/2005/8/layout/orgChart1"/>
    <dgm:cxn modelId="{5C6A0EBB-05CB-45B3-860E-EFD3DB252BA8}" type="presParOf" srcId="{5F809014-55B7-499C-A729-67C90B624E6F}" destId="{C6A7644D-FB89-411C-BDDA-5B4A3533279E}" srcOrd="0" destOrd="0" presId="urn:microsoft.com/office/officeart/2005/8/layout/orgChart1"/>
    <dgm:cxn modelId="{2B74E2C2-68C4-417F-A391-50941ED629AC}" type="presParOf" srcId="{C6A7644D-FB89-411C-BDDA-5B4A3533279E}" destId="{51CE871E-E088-4DCD-A221-7DF2CEA6253C}" srcOrd="0" destOrd="0" presId="urn:microsoft.com/office/officeart/2005/8/layout/orgChart1"/>
    <dgm:cxn modelId="{C666670E-465D-459B-BED6-8ED037D9812F}" type="presParOf" srcId="{C6A7644D-FB89-411C-BDDA-5B4A3533279E}" destId="{C69AF913-B681-4B16-A52C-7D637ED046AE}" srcOrd="1" destOrd="0" presId="urn:microsoft.com/office/officeart/2005/8/layout/orgChart1"/>
    <dgm:cxn modelId="{6D7D982E-1EB0-4068-9FC8-8081F9408C39}" type="presParOf" srcId="{5F809014-55B7-499C-A729-67C90B624E6F}" destId="{B00DFF2A-6DEB-4949-8C6D-8ABCCEBF978D}" srcOrd="1" destOrd="0" presId="urn:microsoft.com/office/officeart/2005/8/layout/orgChart1"/>
    <dgm:cxn modelId="{5144FF7C-C121-48E3-B5D3-9087A96AFB4E}" type="presParOf" srcId="{5F809014-55B7-499C-A729-67C90B624E6F}" destId="{E583B6DA-B1F3-421F-8750-7E995DFC6481}" srcOrd="2" destOrd="0" presId="urn:microsoft.com/office/officeart/2005/8/layout/orgChart1"/>
    <dgm:cxn modelId="{E8F9A4D7-C740-4679-AD28-7E110BE55CF7}" type="presParOf" srcId="{9DC50D3E-8999-4A55-B739-BC2C0FD4E90D}" destId="{FB54EBEE-21C8-421C-ADF9-67F087A25DC1}" srcOrd="2" destOrd="0" presId="urn:microsoft.com/office/officeart/2005/8/layout/orgChart1"/>
    <dgm:cxn modelId="{7B4BEB11-5B40-4BE0-80EA-AD44A997EDC3}" type="presParOf" srcId="{163CA079-EB34-4EBD-85CB-240815DB2527}" destId="{0DE28691-813F-45AC-B4AC-0B0FE38BDAF1}" srcOrd="6" destOrd="0" presId="urn:microsoft.com/office/officeart/2005/8/layout/orgChart1"/>
    <dgm:cxn modelId="{576C850A-D0F6-45F1-A934-D39B57542119}" type="presParOf" srcId="{163CA079-EB34-4EBD-85CB-240815DB2527}" destId="{5ADC18DF-9D38-4F19-B52B-8CC627445EE7}" srcOrd="7" destOrd="0" presId="urn:microsoft.com/office/officeart/2005/8/layout/orgChart1"/>
    <dgm:cxn modelId="{DC1FDB88-540D-413F-9B2B-8B99AB13E7B4}" type="presParOf" srcId="{5ADC18DF-9D38-4F19-B52B-8CC627445EE7}" destId="{60B8C257-88FC-451C-A725-D1325EA799BD}" srcOrd="0" destOrd="0" presId="urn:microsoft.com/office/officeart/2005/8/layout/orgChart1"/>
    <dgm:cxn modelId="{38DE9DA1-B1F3-4ADD-A3A4-C936E2C39908}" type="presParOf" srcId="{60B8C257-88FC-451C-A725-D1325EA799BD}" destId="{9F02C038-E33D-4C07-8057-40EB73E1E390}" srcOrd="0" destOrd="0" presId="urn:microsoft.com/office/officeart/2005/8/layout/orgChart1"/>
    <dgm:cxn modelId="{B09AEED5-B3B0-4F78-9FEC-64F5EF586F81}" type="presParOf" srcId="{60B8C257-88FC-451C-A725-D1325EA799BD}" destId="{9F9A53B0-38D4-4A65-9529-FDE05DC7791D}" srcOrd="1" destOrd="0" presId="urn:microsoft.com/office/officeart/2005/8/layout/orgChart1"/>
    <dgm:cxn modelId="{DB8DF5E8-9346-43FD-9D87-9F81B7FFD84B}" type="presParOf" srcId="{5ADC18DF-9D38-4F19-B52B-8CC627445EE7}" destId="{0FFD06BE-BF13-4057-8051-FEFA5099C7B5}" srcOrd="1" destOrd="0" presId="urn:microsoft.com/office/officeart/2005/8/layout/orgChart1"/>
    <dgm:cxn modelId="{88DD77EF-3695-4352-ABFC-003DED7584D8}" type="presParOf" srcId="{0FFD06BE-BF13-4057-8051-FEFA5099C7B5}" destId="{ADAE24FD-813E-4C21-90B2-ED2B4816CEC5}" srcOrd="0" destOrd="0" presId="urn:microsoft.com/office/officeart/2005/8/layout/orgChart1"/>
    <dgm:cxn modelId="{B067A0A1-19D2-464D-BEC7-F58EF7C209A0}" type="presParOf" srcId="{0FFD06BE-BF13-4057-8051-FEFA5099C7B5}" destId="{4565D798-4395-42A0-80B1-78810DCBC1C4}" srcOrd="1" destOrd="0" presId="urn:microsoft.com/office/officeart/2005/8/layout/orgChart1"/>
    <dgm:cxn modelId="{27F56BF1-1DBD-4020-A99E-BFA4C2E3748A}" type="presParOf" srcId="{4565D798-4395-42A0-80B1-78810DCBC1C4}" destId="{D0685CB3-0323-4518-8C72-74F5ACADDB57}" srcOrd="0" destOrd="0" presId="urn:microsoft.com/office/officeart/2005/8/layout/orgChart1"/>
    <dgm:cxn modelId="{DEEBD38C-8427-4D81-A94F-28108DBF72C2}" type="presParOf" srcId="{D0685CB3-0323-4518-8C72-74F5ACADDB57}" destId="{B7CC521C-F630-4296-856E-951C0CB98362}" srcOrd="0" destOrd="0" presId="urn:microsoft.com/office/officeart/2005/8/layout/orgChart1"/>
    <dgm:cxn modelId="{4A94B3AE-E141-459C-AD01-BA2846C3D177}" type="presParOf" srcId="{D0685CB3-0323-4518-8C72-74F5ACADDB57}" destId="{0CD72B9B-957C-43FF-A004-323EF5A0C763}" srcOrd="1" destOrd="0" presId="urn:microsoft.com/office/officeart/2005/8/layout/orgChart1"/>
    <dgm:cxn modelId="{5D9ED079-BB29-46AB-8D0D-E4524C2E36A5}" type="presParOf" srcId="{4565D798-4395-42A0-80B1-78810DCBC1C4}" destId="{C8F178D4-4492-4A04-8F11-A027C60BF553}" srcOrd="1" destOrd="0" presId="urn:microsoft.com/office/officeart/2005/8/layout/orgChart1"/>
    <dgm:cxn modelId="{214DC649-B082-469F-B84B-90439679DFCF}" type="presParOf" srcId="{4565D798-4395-42A0-80B1-78810DCBC1C4}" destId="{725E630B-9211-4A90-9661-2CC25F3A8E0D}" srcOrd="2" destOrd="0" presId="urn:microsoft.com/office/officeart/2005/8/layout/orgChart1"/>
    <dgm:cxn modelId="{C510DE42-5D6F-41BF-A545-079B19BD1D40}" type="presParOf" srcId="{5ADC18DF-9D38-4F19-B52B-8CC627445EE7}" destId="{9A5A83E8-DD6A-4DBD-B457-C4BA9983C815}" srcOrd="2" destOrd="0" presId="urn:microsoft.com/office/officeart/2005/8/layout/orgChart1"/>
    <dgm:cxn modelId="{2AA142B8-3964-4676-9854-AEDD5755A4C2}" type="presParOf" srcId="{5693D343-99A3-4B54-8A5A-7416F4839BAC}" destId="{E353A544-2019-4B80-A6FF-AE11FE46BB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E0F81E-1EAE-4E3F-BC9A-BA243B287DB1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7D68F02-B782-4D68-9A61-FA8713A2BAFD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Accounts needed to trade in securities market</a:t>
          </a:r>
          <a:endParaRPr lang="en-US" b="1" dirty="0">
            <a:solidFill>
              <a:schemeClr val="tx1"/>
            </a:solidFill>
          </a:endParaRPr>
        </a:p>
      </dgm:t>
    </dgm:pt>
    <dgm:pt modelId="{050AF69C-F7BB-4B78-B4BF-E1BE687F2A9E}" type="parTrans" cxnId="{EF6E8AB1-79E4-4217-B8FE-462BB6C80754}">
      <dgm:prSet/>
      <dgm:spPr/>
      <dgm:t>
        <a:bodyPr/>
        <a:lstStyle/>
        <a:p>
          <a:endParaRPr lang="en-US"/>
        </a:p>
      </dgm:t>
    </dgm:pt>
    <dgm:pt modelId="{B093B310-A92E-4CE5-A568-341C16AE1239}" type="sibTrans" cxnId="{EF6E8AB1-79E4-4217-B8FE-462BB6C80754}">
      <dgm:prSet/>
      <dgm:spPr/>
      <dgm:t>
        <a:bodyPr/>
        <a:lstStyle/>
        <a:p>
          <a:endParaRPr lang="en-US"/>
        </a:p>
      </dgm:t>
    </dgm:pt>
    <dgm:pt modelId="{CE1F8522-D11E-429C-BE48-F0D745865359}">
      <dgm:prSet phldrT="[Text]" custT="1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100" b="1" u="sng" dirty="0" smtClean="0"/>
            <a:t>Savings Bank Account</a:t>
          </a:r>
        </a:p>
        <a:p>
          <a:r>
            <a:rPr lang="en-US" sz="1900" dirty="0" smtClean="0"/>
            <a:t>- Savings </a:t>
          </a:r>
          <a:r>
            <a:rPr lang="en-US" sz="1800" dirty="0" smtClean="0"/>
            <a:t>Account can be in any bank</a:t>
          </a:r>
        </a:p>
        <a:p>
          <a:r>
            <a:rPr lang="en-US" sz="1800" dirty="0" smtClean="0"/>
            <a:t>- Transfer/ receipt of funds from buying/ selling of securities</a:t>
          </a:r>
          <a:endParaRPr lang="en-US" sz="1800" dirty="0"/>
        </a:p>
      </dgm:t>
    </dgm:pt>
    <dgm:pt modelId="{47147871-2E5A-405F-A844-49C225A6BF08}" type="parTrans" cxnId="{05DA2544-4E88-46D7-8DEF-AA832965FE81}">
      <dgm:prSet/>
      <dgm:spPr/>
      <dgm:t>
        <a:bodyPr/>
        <a:lstStyle/>
        <a:p>
          <a:endParaRPr lang="en-US"/>
        </a:p>
      </dgm:t>
    </dgm:pt>
    <dgm:pt modelId="{0193C0E5-16A0-4011-BB2E-F17DB26A4C10}" type="sibTrans" cxnId="{05DA2544-4E88-46D7-8DEF-AA832965FE81}">
      <dgm:prSet/>
      <dgm:spPr/>
      <dgm:t>
        <a:bodyPr/>
        <a:lstStyle/>
        <a:p>
          <a:endParaRPr lang="en-US"/>
        </a:p>
      </dgm:t>
    </dgm:pt>
    <dgm:pt modelId="{C84CBEA6-DEAF-4774-AB6B-4E3910FC32FB}">
      <dgm:prSet phldrT="[Text]" custT="1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100" b="1" u="sng" dirty="0" err="1" smtClean="0"/>
            <a:t>Demat</a:t>
          </a:r>
          <a:r>
            <a:rPr lang="en-US" sz="1700" b="1" u="sng" dirty="0" smtClean="0"/>
            <a:t> </a:t>
          </a:r>
          <a:r>
            <a:rPr lang="en-US" sz="2100" b="1" u="sng" dirty="0" smtClean="0"/>
            <a:t>Account</a:t>
          </a:r>
        </a:p>
        <a:p>
          <a:r>
            <a:rPr lang="en-US" sz="1800" dirty="0" smtClean="0"/>
            <a:t>- With a SEBI registered Depository Participant (DP)</a:t>
          </a:r>
        </a:p>
        <a:p>
          <a:r>
            <a:rPr lang="en-US" sz="1800" dirty="0" smtClean="0"/>
            <a:t>- To hold shares in </a:t>
          </a:r>
          <a:r>
            <a:rPr lang="en-US" sz="1800" dirty="0" err="1" smtClean="0"/>
            <a:t>Demat</a:t>
          </a:r>
          <a:r>
            <a:rPr lang="en-US" sz="1800" dirty="0" smtClean="0"/>
            <a:t> (electronic) mode</a:t>
          </a:r>
          <a:endParaRPr lang="en-US" sz="1800" dirty="0"/>
        </a:p>
      </dgm:t>
    </dgm:pt>
    <dgm:pt modelId="{DAE57C60-B8B1-469F-920B-98953B07718C}" type="parTrans" cxnId="{20E63273-14EC-43E2-B4CC-90826C107E96}">
      <dgm:prSet/>
      <dgm:spPr/>
      <dgm:t>
        <a:bodyPr/>
        <a:lstStyle/>
        <a:p>
          <a:endParaRPr lang="en-US"/>
        </a:p>
      </dgm:t>
    </dgm:pt>
    <dgm:pt modelId="{77B82F98-7348-427D-9E50-4B88F9B59598}" type="sibTrans" cxnId="{20E63273-14EC-43E2-B4CC-90826C107E96}">
      <dgm:prSet/>
      <dgm:spPr/>
      <dgm:t>
        <a:bodyPr/>
        <a:lstStyle/>
        <a:p>
          <a:endParaRPr lang="en-US"/>
        </a:p>
      </dgm:t>
    </dgm:pt>
    <dgm:pt modelId="{5F04BF8D-2ACF-4CED-BBAC-E296429AF3FE}">
      <dgm:prSet phldrT="[Text]" custT="1"/>
      <dgm:spPr>
        <a:solidFill>
          <a:schemeClr val="accent4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100" b="1" u="sng" dirty="0" smtClean="0"/>
            <a:t>Trading Account</a:t>
          </a:r>
        </a:p>
        <a:p>
          <a:r>
            <a:rPr lang="en-US" sz="2100" dirty="0" smtClean="0"/>
            <a:t>- </a:t>
          </a:r>
          <a:r>
            <a:rPr lang="en-US" sz="1800" dirty="0" smtClean="0"/>
            <a:t>With SEBI registered Stock Broker( Trading Member/ TM)</a:t>
          </a:r>
        </a:p>
        <a:p>
          <a:r>
            <a:rPr lang="en-US" sz="1800" dirty="0" smtClean="0"/>
            <a:t>- To buy/ sell securities</a:t>
          </a:r>
          <a:endParaRPr lang="en-US" sz="1800" dirty="0"/>
        </a:p>
      </dgm:t>
    </dgm:pt>
    <dgm:pt modelId="{517FCC60-CB88-45A1-A4DA-5A4D1B5F961B}" type="parTrans" cxnId="{1C210011-99DF-4178-9F9E-3E0D23A23806}">
      <dgm:prSet/>
      <dgm:spPr/>
      <dgm:t>
        <a:bodyPr/>
        <a:lstStyle/>
        <a:p>
          <a:endParaRPr lang="en-US"/>
        </a:p>
      </dgm:t>
    </dgm:pt>
    <dgm:pt modelId="{2231EAD6-C4BD-438F-93C1-2E4EBCBDB85D}" type="sibTrans" cxnId="{1C210011-99DF-4178-9F9E-3E0D23A23806}">
      <dgm:prSet/>
      <dgm:spPr/>
      <dgm:t>
        <a:bodyPr/>
        <a:lstStyle/>
        <a:p>
          <a:endParaRPr lang="en-US"/>
        </a:p>
      </dgm:t>
    </dgm:pt>
    <dgm:pt modelId="{F6BF2C15-C8A7-41F5-84F0-94DF78519A4E}" type="pres">
      <dgm:prSet presAssocID="{89E0F81E-1EAE-4E3F-BC9A-BA243B287DB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AF54854-9F94-4083-BA3C-7A417A8703EA}" type="pres">
      <dgm:prSet presAssocID="{27D68F02-B782-4D68-9A61-FA8713A2BAFD}" presName="singleCycle" presStyleCnt="0"/>
      <dgm:spPr/>
    </dgm:pt>
    <dgm:pt modelId="{42A3AE25-C581-48B8-B6CC-904BD39D3750}" type="pres">
      <dgm:prSet presAssocID="{27D68F02-B782-4D68-9A61-FA8713A2BAFD}" presName="singleCenter" presStyleLbl="node1" presStyleIdx="0" presStyleCnt="4" custScaleX="137858" custScaleY="112286" custLinFactNeighborX="1129" custLinFactNeighborY="-12534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84F2C3B0-898A-4EDA-9887-7C04C9CD7D19}" type="pres">
      <dgm:prSet presAssocID="{47147871-2E5A-405F-A844-49C225A6BF08}" presName="Name56" presStyleLbl="parChTrans1D2" presStyleIdx="0" presStyleCnt="3"/>
      <dgm:spPr/>
      <dgm:t>
        <a:bodyPr/>
        <a:lstStyle/>
        <a:p>
          <a:endParaRPr lang="en-US"/>
        </a:p>
      </dgm:t>
    </dgm:pt>
    <dgm:pt modelId="{A0126AC9-66E8-4C5B-8EBB-306044B4D5D8}" type="pres">
      <dgm:prSet presAssocID="{CE1F8522-D11E-429C-BE48-F0D745865359}" presName="text0" presStyleLbl="node1" presStyleIdx="1" presStyleCnt="4" custScaleX="600284" custScaleY="141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02EA51-10FB-4286-968E-E1680AF847EC}" type="pres">
      <dgm:prSet presAssocID="{DAE57C60-B8B1-469F-920B-98953B07718C}" presName="Name56" presStyleLbl="parChTrans1D2" presStyleIdx="1" presStyleCnt="3"/>
      <dgm:spPr/>
      <dgm:t>
        <a:bodyPr/>
        <a:lstStyle/>
        <a:p>
          <a:endParaRPr lang="en-US"/>
        </a:p>
      </dgm:t>
    </dgm:pt>
    <dgm:pt modelId="{F82E483A-5ECF-4677-AD15-28F8EB2F9E52}" type="pres">
      <dgm:prSet presAssocID="{C84CBEA6-DEAF-4774-AB6B-4E3910FC32FB}" presName="text0" presStyleLbl="node1" presStyleIdx="2" presStyleCnt="4" custScaleX="381178" custScaleY="160045" custRadScaleRad="128419" custRadScaleInc="-118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F59582-D2BF-438E-80F1-B7ADFD8F4EB6}" type="pres">
      <dgm:prSet presAssocID="{517FCC60-CB88-45A1-A4DA-5A4D1B5F961B}" presName="Name56" presStyleLbl="parChTrans1D2" presStyleIdx="2" presStyleCnt="3"/>
      <dgm:spPr/>
      <dgm:t>
        <a:bodyPr/>
        <a:lstStyle/>
        <a:p>
          <a:endParaRPr lang="en-US"/>
        </a:p>
      </dgm:t>
    </dgm:pt>
    <dgm:pt modelId="{5C123D1C-02CF-4253-A090-DF98008C54B2}" type="pres">
      <dgm:prSet presAssocID="{5F04BF8D-2ACF-4CED-BBAC-E296429AF3FE}" presName="text0" presStyleLbl="node1" presStyleIdx="3" presStyleCnt="4" custScaleX="368592" custScaleY="164256" custRadScaleRad="144966" custRadScaleInc="15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C17411-C037-454F-A2FD-2FEB748A6B98}" type="presOf" srcId="{89E0F81E-1EAE-4E3F-BC9A-BA243B287DB1}" destId="{F6BF2C15-C8A7-41F5-84F0-94DF78519A4E}" srcOrd="0" destOrd="0" presId="urn:microsoft.com/office/officeart/2008/layout/RadialCluster"/>
    <dgm:cxn modelId="{4165599F-2AF5-4243-A99C-AC8F883CD02A}" type="presOf" srcId="{C84CBEA6-DEAF-4774-AB6B-4E3910FC32FB}" destId="{F82E483A-5ECF-4677-AD15-28F8EB2F9E52}" srcOrd="0" destOrd="0" presId="urn:microsoft.com/office/officeart/2008/layout/RadialCluster"/>
    <dgm:cxn modelId="{76461E65-338F-4049-B609-3B936077D556}" type="presOf" srcId="{5F04BF8D-2ACF-4CED-BBAC-E296429AF3FE}" destId="{5C123D1C-02CF-4253-A090-DF98008C54B2}" srcOrd="0" destOrd="0" presId="urn:microsoft.com/office/officeart/2008/layout/RadialCluster"/>
    <dgm:cxn modelId="{64F8DDBA-DC90-4120-9A26-B2DEE095A8BA}" type="presOf" srcId="{47147871-2E5A-405F-A844-49C225A6BF08}" destId="{84F2C3B0-898A-4EDA-9887-7C04C9CD7D19}" srcOrd="0" destOrd="0" presId="urn:microsoft.com/office/officeart/2008/layout/RadialCluster"/>
    <dgm:cxn modelId="{57207AA1-FDF6-4F6D-B1A1-F5B78E0CEF34}" type="presOf" srcId="{27D68F02-B782-4D68-9A61-FA8713A2BAFD}" destId="{42A3AE25-C581-48B8-B6CC-904BD39D3750}" srcOrd="0" destOrd="0" presId="urn:microsoft.com/office/officeart/2008/layout/RadialCluster"/>
    <dgm:cxn modelId="{BFD446A6-7F07-4B5C-8E19-2A7D60A9C5C5}" type="presOf" srcId="{CE1F8522-D11E-429C-BE48-F0D745865359}" destId="{A0126AC9-66E8-4C5B-8EBB-306044B4D5D8}" srcOrd="0" destOrd="0" presId="urn:microsoft.com/office/officeart/2008/layout/RadialCluster"/>
    <dgm:cxn modelId="{05DA2544-4E88-46D7-8DEF-AA832965FE81}" srcId="{27D68F02-B782-4D68-9A61-FA8713A2BAFD}" destId="{CE1F8522-D11E-429C-BE48-F0D745865359}" srcOrd="0" destOrd="0" parTransId="{47147871-2E5A-405F-A844-49C225A6BF08}" sibTransId="{0193C0E5-16A0-4011-BB2E-F17DB26A4C10}"/>
    <dgm:cxn modelId="{1C210011-99DF-4178-9F9E-3E0D23A23806}" srcId="{27D68F02-B782-4D68-9A61-FA8713A2BAFD}" destId="{5F04BF8D-2ACF-4CED-BBAC-E296429AF3FE}" srcOrd="2" destOrd="0" parTransId="{517FCC60-CB88-45A1-A4DA-5A4D1B5F961B}" sibTransId="{2231EAD6-C4BD-438F-93C1-2E4EBCBDB85D}"/>
    <dgm:cxn modelId="{9E1055F5-84A3-468F-ABE9-279A952C6BBA}" type="presOf" srcId="{517FCC60-CB88-45A1-A4DA-5A4D1B5F961B}" destId="{46F59582-D2BF-438E-80F1-B7ADFD8F4EB6}" srcOrd="0" destOrd="0" presId="urn:microsoft.com/office/officeart/2008/layout/RadialCluster"/>
    <dgm:cxn modelId="{20E63273-14EC-43E2-B4CC-90826C107E96}" srcId="{27D68F02-B782-4D68-9A61-FA8713A2BAFD}" destId="{C84CBEA6-DEAF-4774-AB6B-4E3910FC32FB}" srcOrd="1" destOrd="0" parTransId="{DAE57C60-B8B1-469F-920B-98953B07718C}" sibTransId="{77B82F98-7348-427D-9E50-4B88F9B59598}"/>
    <dgm:cxn modelId="{2239B1A8-D59C-41F8-A376-C0FC442C7028}" type="presOf" srcId="{DAE57C60-B8B1-469F-920B-98953B07718C}" destId="{4602EA51-10FB-4286-968E-E1680AF847EC}" srcOrd="0" destOrd="0" presId="urn:microsoft.com/office/officeart/2008/layout/RadialCluster"/>
    <dgm:cxn modelId="{EF6E8AB1-79E4-4217-B8FE-462BB6C80754}" srcId="{89E0F81E-1EAE-4E3F-BC9A-BA243B287DB1}" destId="{27D68F02-B782-4D68-9A61-FA8713A2BAFD}" srcOrd="0" destOrd="0" parTransId="{050AF69C-F7BB-4B78-B4BF-E1BE687F2A9E}" sibTransId="{B093B310-A92E-4CE5-A568-341C16AE1239}"/>
    <dgm:cxn modelId="{855F4DC5-75FD-43E5-A17A-7EC2D9914496}" type="presParOf" srcId="{F6BF2C15-C8A7-41F5-84F0-94DF78519A4E}" destId="{0AF54854-9F94-4083-BA3C-7A417A8703EA}" srcOrd="0" destOrd="0" presId="urn:microsoft.com/office/officeart/2008/layout/RadialCluster"/>
    <dgm:cxn modelId="{DF2C69AE-80D0-458E-B19F-ACA662BA44C0}" type="presParOf" srcId="{0AF54854-9F94-4083-BA3C-7A417A8703EA}" destId="{42A3AE25-C581-48B8-B6CC-904BD39D3750}" srcOrd="0" destOrd="0" presId="urn:microsoft.com/office/officeart/2008/layout/RadialCluster"/>
    <dgm:cxn modelId="{7721DB94-0372-4428-B416-D9C37DF1A1F1}" type="presParOf" srcId="{0AF54854-9F94-4083-BA3C-7A417A8703EA}" destId="{84F2C3B0-898A-4EDA-9887-7C04C9CD7D19}" srcOrd="1" destOrd="0" presId="urn:microsoft.com/office/officeart/2008/layout/RadialCluster"/>
    <dgm:cxn modelId="{48058EF1-D71C-4616-B360-2E8DC35F07DD}" type="presParOf" srcId="{0AF54854-9F94-4083-BA3C-7A417A8703EA}" destId="{A0126AC9-66E8-4C5B-8EBB-306044B4D5D8}" srcOrd="2" destOrd="0" presId="urn:microsoft.com/office/officeart/2008/layout/RadialCluster"/>
    <dgm:cxn modelId="{FA7A9DC2-A48F-431E-8F36-E221E3F2662F}" type="presParOf" srcId="{0AF54854-9F94-4083-BA3C-7A417A8703EA}" destId="{4602EA51-10FB-4286-968E-E1680AF847EC}" srcOrd="3" destOrd="0" presId="urn:microsoft.com/office/officeart/2008/layout/RadialCluster"/>
    <dgm:cxn modelId="{7492D5DB-640C-4B88-AC42-19CC8EE81512}" type="presParOf" srcId="{0AF54854-9F94-4083-BA3C-7A417A8703EA}" destId="{F82E483A-5ECF-4677-AD15-28F8EB2F9E52}" srcOrd="4" destOrd="0" presId="urn:microsoft.com/office/officeart/2008/layout/RadialCluster"/>
    <dgm:cxn modelId="{A058ED9E-EE2B-4E1B-867C-4147EEF70B37}" type="presParOf" srcId="{0AF54854-9F94-4083-BA3C-7A417A8703EA}" destId="{46F59582-D2BF-438E-80F1-B7ADFD8F4EB6}" srcOrd="5" destOrd="0" presId="urn:microsoft.com/office/officeart/2008/layout/RadialCluster"/>
    <dgm:cxn modelId="{2B0625C5-EC0B-4876-9478-27F94039D47E}" type="presParOf" srcId="{0AF54854-9F94-4083-BA3C-7A417A8703EA}" destId="{5C123D1C-02CF-4253-A090-DF98008C54B2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8704B8E-1671-4856-8455-F79AD1BA5EB8}" type="doc">
      <dgm:prSet loTypeId="urn:microsoft.com/office/officeart/2005/8/layout/process4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IN"/>
        </a:p>
      </dgm:t>
    </dgm:pt>
    <dgm:pt modelId="{177019D4-71FB-4076-BC11-DE1DE4122DC6}">
      <dgm:prSet phldrT="[Text]" custT="1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en-IN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Basic Requirements</a:t>
          </a:r>
        </a:p>
        <a:p>
          <a:pPr algn="l"/>
          <a:r>
            <a:rPr lang="en-IN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Proof of Identity                                               Proof of Address</a:t>
          </a:r>
          <a:endParaRPr lang="en-IN" sz="24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87DA47-7BFE-4468-9D0C-D4F94937C88D}" type="parTrans" cxnId="{7138C4A1-65F5-4FFA-8EE4-8C2846FD68BA}">
      <dgm:prSet/>
      <dgm:spPr/>
      <dgm:t>
        <a:bodyPr/>
        <a:lstStyle/>
        <a:p>
          <a:endParaRPr lang="en-IN"/>
        </a:p>
      </dgm:t>
    </dgm:pt>
    <dgm:pt modelId="{504B5553-CFE9-4C06-A410-CD0CDE720857}" type="sibTrans" cxnId="{7138C4A1-65F5-4FFA-8EE4-8C2846FD68BA}">
      <dgm:prSet/>
      <dgm:spPr/>
      <dgm:t>
        <a:bodyPr/>
        <a:lstStyle/>
        <a:p>
          <a:endParaRPr lang="en-IN"/>
        </a:p>
      </dgm:t>
    </dgm:pt>
    <dgm:pt modelId="{787B1F6D-8893-45DD-BD83-47A59BAD1310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IN" dirty="0" smtClean="0">
              <a:latin typeface="Arial" panose="020B0604020202020204" pitchFamily="34" charset="0"/>
              <a:cs typeface="Arial" panose="020B0604020202020204" pitchFamily="34" charset="0"/>
            </a:rPr>
            <a:t>PAN</a:t>
          </a:r>
          <a:endParaRPr lang="en-IN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1DF2A7-632B-442A-A6DF-7F2CD0EE8E19}" type="parTrans" cxnId="{F0F2D090-DE4B-4DE3-9E37-C36F84F93786}">
      <dgm:prSet/>
      <dgm:spPr/>
      <dgm:t>
        <a:bodyPr/>
        <a:lstStyle/>
        <a:p>
          <a:endParaRPr lang="en-IN"/>
        </a:p>
      </dgm:t>
    </dgm:pt>
    <dgm:pt modelId="{BE8B11D6-5ADE-4938-BAD1-1602BF0E3680}" type="sibTrans" cxnId="{F0F2D090-DE4B-4DE3-9E37-C36F84F93786}">
      <dgm:prSet/>
      <dgm:spPr/>
      <dgm:t>
        <a:bodyPr/>
        <a:lstStyle/>
        <a:p>
          <a:endParaRPr lang="en-IN"/>
        </a:p>
      </dgm:t>
    </dgm:pt>
    <dgm:pt modelId="{A9FB9581-7B36-4666-A83B-734364C8E692}">
      <dgm:prSet phldrT="[Text]"/>
      <dgm:spPr>
        <a:solidFill>
          <a:schemeClr val="accent1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en-IN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Opening of Accounts</a:t>
          </a:r>
          <a:endParaRPr lang="en-IN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38555A-0DB8-41D6-B5B8-DE3F6F0D9007}" type="parTrans" cxnId="{7703F8D6-A35F-4157-A612-C31FF0743AD4}">
      <dgm:prSet/>
      <dgm:spPr/>
      <dgm:t>
        <a:bodyPr/>
        <a:lstStyle/>
        <a:p>
          <a:endParaRPr lang="en-IN"/>
        </a:p>
      </dgm:t>
    </dgm:pt>
    <dgm:pt modelId="{F0707B7C-2ABF-4F6A-971D-83270E88DA92}" type="sibTrans" cxnId="{7703F8D6-A35F-4157-A612-C31FF0743AD4}">
      <dgm:prSet/>
      <dgm:spPr/>
      <dgm:t>
        <a:bodyPr/>
        <a:lstStyle/>
        <a:p>
          <a:endParaRPr lang="en-IN"/>
        </a:p>
      </dgm:t>
    </dgm:pt>
    <dgm:pt modelId="{57B0A156-8EBE-414C-8809-BB8343088327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IN" sz="1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Demat</a:t>
          </a:r>
          <a:r>
            <a:rPr lang="en-IN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Account</a:t>
          </a:r>
          <a:endParaRPr lang="en-IN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9EA042-BD96-457F-9423-185F1FB2EDCF}" type="parTrans" cxnId="{9667FDC4-E6F4-433B-9110-BB1985C67DB1}">
      <dgm:prSet/>
      <dgm:spPr/>
      <dgm:t>
        <a:bodyPr/>
        <a:lstStyle/>
        <a:p>
          <a:endParaRPr lang="en-IN"/>
        </a:p>
      </dgm:t>
    </dgm:pt>
    <dgm:pt modelId="{EB89AA24-9BC9-477F-A798-C8CB98C202A0}" type="sibTrans" cxnId="{9667FDC4-E6F4-433B-9110-BB1985C67DB1}">
      <dgm:prSet/>
      <dgm:spPr/>
      <dgm:t>
        <a:bodyPr/>
        <a:lstStyle/>
        <a:p>
          <a:endParaRPr lang="en-IN"/>
        </a:p>
      </dgm:t>
    </dgm:pt>
    <dgm:pt modelId="{8CE3BF12-52FF-425D-801D-285613C9FCE7}">
      <dgm:prSet phldrT="[Text]" custT="1"/>
      <dgm:spPr>
        <a:solidFill>
          <a:schemeClr val="accent1">
            <a:lumMod val="20000"/>
            <a:lumOff val="8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IN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Trading Account</a:t>
          </a:r>
          <a:endParaRPr lang="en-IN" sz="1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D2006A-10C2-43A3-A6F1-988E7B96D2AB}" type="parTrans" cxnId="{9C4C5B73-9DE0-4C66-A000-714287175652}">
      <dgm:prSet/>
      <dgm:spPr/>
      <dgm:t>
        <a:bodyPr/>
        <a:lstStyle/>
        <a:p>
          <a:endParaRPr lang="en-IN"/>
        </a:p>
      </dgm:t>
    </dgm:pt>
    <dgm:pt modelId="{0E1740A4-A1C5-46E0-B0AB-C38840ACB5C0}" type="sibTrans" cxnId="{9C4C5B73-9DE0-4C66-A000-714287175652}">
      <dgm:prSet/>
      <dgm:spPr/>
      <dgm:t>
        <a:bodyPr/>
        <a:lstStyle/>
        <a:p>
          <a:endParaRPr lang="en-IN"/>
        </a:p>
      </dgm:t>
    </dgm:pt>
    <dgm:pt modelId="{4A122DC4-B1AF-47EE-9DE6-E49E55B85076}">
      <dgm:prSet/>
      <dgm:spPr>
        <a:solidFill>
          <a:schemeClr val="accent1">
            <a:lumMod val="20000"/>
            <a:lumOff val="8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IN" dirty="0" smtClean="0">
              <a:latin typeface="Arial" panose="020B0604020202020204" pitchFamily="34" charset="0"/>
              <a:cs typeface="Arial" panose="020B0604020202020204" pitchFamily="34" charset="0"/>
            </a:rPr>
            <a:t>Bank account</a:t>
          </a:r>
          <a:endParaRPr lang="en-IN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05715F-7384-4A91-B98E-3BB009EF23E2}" type="parTrans" cxnId="{416ACF67-BB0F-4269-83B0-4EA3F731C192}">
      <dgm:prSet/>
      <dgm:spPr/>
      <dgm:t>
        <a:bodyPr/>
        <a:lstStyle/>
        <a:p>
          <a:endParaRPr lang="en-IN"/>
        </a:p>
      </dgm:t>
    </dgm:pt>
    <dgm:pt modelId="{DBFF11D2-3767-4E3E-87BE-AB9D6DCDBC16}" type="sibTrans" cxnId="{416ACF67-BB0F-4269-83B0-4EA3F731C192}">
      <dgm:prSet/>
      <dgm:spPr/>
      <dgm:t>
        <a:bodyPr/>
        <a:lstStyle/>
        <a:p>
          <a:endParaRPr lang="en-IN"/>
        </a:p>
      </dgm:t>
    </dgm:pt>
    <dgm:pt modelId="{61C72EE8-48E1-43E2-816A-4430D5815F99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en-IN" dirty="0" smtClean="0">
              <a:latin typeface="Arial" panose="020B0604020202020204" pitchFamily="34" charset="0"/>
              <a:cs typeface="Arial" panose="020B0604020202020204" pitchFamily="34" charset="0"/>
            </a:rPr>
            <a:t>Passport/ Driving License/ Voter Identity card/ Aadhar Card / MGNREGA Job Card &amp; Proof of Identity/ any other govt. approved Proof of Address</a:t>
          </a:r>
          <a:endParaRPr lang="en-IN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1FC29F-CC9A-452A-8AFC-EE36CB3F8A1E}" type="sibTrans" cxnId="{E2E74905-EE40-496B-88B7-A4EA39C808A9}">
      <dgm:prSet/>
      <dgm:spPr/>
      <dgm:t>
        <a:bodyPr/>
        <a:lstStyle/>
        <a:p>
          <a:endParaRPr lang="en-IN"/>
        </a:p>
      </dgm:t>
    </dgm:pt>
    <dgm:pt modelId="{1A4D757A-E13F-4809-8027-930A99879710}" type="parTrans" cxnId="{E2E74905-EE40-496B-88B7-A4EA39C808A9}">
      <dgm:prSet/>
      <dgm:spPr/>
      <dgm:t>
        <a:bodyPr/>
        <a:lstStyle/>
        <a:p>
          <a:endParaRPr lang="en-IN"/>
        </a:p>
      </dgm:t>
    </dgm:pt>
    <dgm:pt modelId="{0D62DA9B-06A3-4DBA-A937-3D5E53BAE739}" type="pres">
      <dgm:prSet presAssocID="{58704B8E-1671-4856-8455-F79AD1BA5EB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61FD423-9DCC-49AD-9A1E-83D292093CFA}" type="pres">
      <dgm:prSet presAssocID="{A9FB9581-7B36-4666-A83B-734364C8E692}" presName="boxAndChildren" presStyleCnt="0"/>
      <dgm:spPr/>
    </dgm:pt>
    <dgm:pt modelId="{AD986350-21BC-4A40-9463-8F11BC7728F7}" type="pres">
      <dgm:prSet presAssocID="{A9FB9581-7B36-4666-A83B-734364C8E692}" presName="parentTextBox" presStyleLbl="node1" presStyleIdx="0" presStyleCnt="2"/>
      <dgm:spPr/>
      <dgm:t>
        <a:bodyPr/>
        <a:lstStyle/>
        <a:p>
          <a:endParaRPr lang="en-IN"/>
        </a:p>
      </dgm:t>
    </dgm:pt>
    <dgm:pt modelId="{29CDFB05-5F3E-4CEB-B6F3-402753AA4156}" type="pres">
      <dgm:prSet presAssocID="{A9FB9581-7B36-4666-A83B-734364C8E692}" presName="entireBox" presStyleLbl="node1" presStyleIdx="0" presStyleCnt="2"/>
      <dgm:spPr/>
      <dgm:t>
        <a:bodyPr/>
        <a:lstStyle/>
        <a:p>
          <a:endParaRPr lang="en-IN"/>
        </a:p>
      </dgm:t>
    </dgm:pt>
    <dgm:pt modelId="{580E6AF2-E7EE-4404-8CD7-3AA8D8FA9496}" type="pres">
      <dgm:prSet presAssocID="{A9FB9581-7B36-4666-A83B-734364C8E692}" presName="descendantBox" presStyleCnt="0"/>
      <dgm:spPr/>
    </dgm:pt>
    <dgm:pt modelId="{F43151B9-1D3C-4BAB-947F-4E1E5585264E}" type="pres">
      <dgm:prSet presAssocID="{57B0A156-8EBE-414C-8809-BB8343088327}" presName="childTextBox" presStyleLbl="f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4667248-1798-4115-882F-E09C4B37818A}" type="pres">
      <dgm:prSet presAssocID="{8CE3BF12-52FF-425D-801D-285613C9FCE7}" presName="childTextBox" presStyleLbl="f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7BF56F8E-A4E6-4CB0-8EEF-9550FA2B69BC}" type="pres">
      <dgm:prSet presAssocID="{504B5553-CFE9-4C06-A410-CD0CDE720857}" presName="sp" presStyleCnt="0"/>
      <dgm:spPr/>
    </dgm:pt>
    <dgm:pt modelId="{E2287DF6-B9B9-443E-A07F-6DF7C5315325}" type="pres">
      <dgm:prSet presAssocID="{177019D4-71FB-4076-BC11-DE1DE4122DC6}" presName="arrowAndChildren" presStyleCnt="0"/>
      <dgm:spPr/>
    </dgm:pt>
    <dgm:pt modelId="{C4B21975-F90B-4A5A-9AA8-8BD397ECD027}" type="pres">
      <dgm:prSet presAssocID="{177019D4-71FB-4076-BC11-DE1DE4122DC6}" presName="parentTextArrow" presStyleLbl="node1" presStyleIdx="0" presStyleCnt="2"/>
      <dgm:spPr/>
      <dgm:t>
        <a:bodyPr/>
        <a:lstStyle/>
        <a:p>
          <a:endParaRPr lang="en-IN"/>
        </a:p>
      </dgm:t>
    </dgm:pt>
    <dgm:pt modelId="{BBA7C25E-2F0C-4C63-8CC6-E870DFFC9473}" type="pres">
      <dgm:prSet presAssocID="{177019D4-71FB-4076-BC11-DE1DE4122DC6}" presName="arrow" presStyleLbl="node1" presStyleIdx="1" presStyleCnt="2"/>
      <dgm:spPr/>
      <dgm:t>
        <a:bodyPr/>
        <a:lstStyle/>
        <a:p>
          <a:endParaRPr lang="en-IN"/>
        </a:p>
      </dgm:t>
    </dgm:pt>
    <dgm:pt modelId="{5B63B1C4-44B9-4D66-9E91-6615683E77F3}" type="pres">
      <dgm:prSet presAssocID="{177019D4-71FB-4076-BC11-DE1DE4122DC6}" presName="descendantArrow" presStyleCnt="0"/>
      <dgm:spPr/>
    </dgm:pt>
    <dgm:pt modelId="{40D4FC6E-50E9-410F-A780-F3C049B0E7F0}" type="pres">
      <dgm:prSet presAssocID="{787B1F6D-8893-45DD-BD83-47A59BAD1310}" presName="childTextArrow" presStyleLbl="fgAccFollowNode1" presStyleIdx="2" presStyleCnt="5" custScaleY="10210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20370A4-EF04-43FF-91E9-3074D31D6A0D}" type="pres">
      <dgm:prSet presAssocID="{4A122DC4-B1AF-47EE-9DE6-E49E55B85076}" presName="childTextArrow" presStyleLbl="f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2B572DD-C41C-40C7-9F18-1339F1F8B64C}" type="pres">
      <dgm:prSet presAssocID="{61C72EE8-48E1-43E2-816A-4430D5815F99}" presName="childTextArrow" presStyleLbl="f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E2E74905-EE40-496B-88B7-A4EA39C808A9}" srcId="{177019D4-71FB-4076-BC11-DE1DE4122DC6}" destId="{61C72EE8-48E1-43E2-816A-4430D5815F99}" srcOrd="2" destOrd="0" parTransId="{1A4D757A-E13F-4809-8027-930A99879710}" sibTransId="{861FC29F-CC9A-452A-8AFC-EE36CB3F8A1E}"/>
    <dgm:cxn modelId="{52E90B8E-DB03-4574-9674-3EF0C1F4CDA2}" type="presOf" srcId="{8CE3BF12-52FF-425D-801D-285613C9FCE7}" destId="{F4667248-1798-4115-882F-E09C4B37818A}" srcOrd="0" destOrd="0" presId="urn:microsoft.com/office/officeart/2005/8/layout/process4"/>
    <dgm:cxn modelId="{C9795971-0198-4355-BD2F-C64326B27AFD}" type="presOf" srcId="{A9FB9581-7B36-4666-A83B-734364C8E692}" destId="{AD986350-21BC-4A40-9463-8F11BC7728F7}" srcOrd="0" destOrd="0" presId="urn:microsoft.com/office/officeart/2005/8/layout/process4"/>
    <dgm:cxn modelId="{A1DF3962-6942-4DBB-BE9C-F906B0456919}" type="presOf" srcId="{A9FB9581-7B36-4666-A83B-734364C8E692}" destId="{29CDFB05-5F3E-4CEB-B6F3-402753AA4156}" srcOrd="1" destOrd="0" presId="urn:microsoft.com/office/officeart/2005/8/layout/process4"/>
    <dgm:cxn modelId="{9667FDC4-E6F4-433B-9110-BB1985C67DB1}" srcId="{A9FB9581-7B36-4666-A83B-734364C8E692}" destId="{57B0A156-8EBE-414C-8809-BB8343088327}" srcOrd="0" destOrd="0" parTransId="{E69EA042-BD96-457F-9423-185F1FB2EDCF}" sibTransId="{EB89AA24-9BC9-477F-A798-C8CB98C202A0}"/>
    <dgm:cxn modelId="{9C4C5B73-9DE0-4C66-A000-714287175652}" srcId="{A9FB9581-7B36-4666-A83B-734364C8E692}" destId="{8CE3BF12-52FF-425D-801D-285613C9FCE7}" srcOrd="1" destOrd="0" parTransId="{3DD2006A-10C2-43A3-A6F1-988E7B96D2AB}" sibTransId="{0E1740A4-A1C5-46E0-B0AB-C38840ACB5C0}"/>
    <dgm:cxn modelId="{416ACF67-BB0F-4269-83B0-4EA3F731C192}" srcId="{177019D4-71FB-4076-BC11-DE1DE4122DC6}" destId="{4A122DC4-B1AF-47EE-9DE6-E49E55B85076}" srcOrd="1" destOrd="0" parTransId="{BC05715F-7384-4A91-B98E-3BB009EF23E2}" sibTransId="{DBFF11D2-3767-4E3E-87BE-AB9D6DCDBC16}"/>
    <dgm:cxn modelId="{F0F2D090-DE4B-4DE3-9E37-C36F84F93786}" srcId="{177019D4-71FB-4076-BC11-DE1DE4122DC6}" destId="{787B1F6D-8893-45DD-BD83-47A59BAD1310}" srcOrd="0" destOrd="0" parTransId="{881DF2A7-632B-442A-A6DF-7F2CD0EE8E19}" sibTransId="{BE8B11D6-5ADE-4938-BAD1-1602BF0E3680}"/>
    <dgm:cxn modelId="{7703F8D6-A35F-4157-A612-C31FF0743AD4}" srcId="{58704B8E-1671-4856-8455-F79AD1BA5EB8}" destId="{A9FB9581-7B36-4666-A83B-734364C8E692}" srcOrd="1" destOrd="0" parTransId="{A038555A-0DB8-41D6-B5B8-DE3F6F0D9007}" sibTransId="{F0707B7C-2ABF-4F6A-971D-83270E88DA92}"/>
    <dgm:cxn modelId="{BB51A3ED-DDC3-406D-BC2B-6629DCFDB854}" type="presOf" srcId="{58704B8E-1671-4856-8455-F79AD1BA5EB8}" destId="{0D62DA9B-06A3-4DBA-A937-3D5E53BAE739}" srcOrd="0" destOrd="0" presId="urn:microsoft.com/office/officeart/2005/8/layout/process4"/>
    <dgm:cxn modelId="{63FF074C-4094-4914-9435-07641C9450AA}" type="presOf" srcId="{177019D4-71FB-4076-BC11-DE1DE4122DC6}" destId="{BBA7C25E-2F0C-4C63-8CC6-E870DFFC9473}" srcOrd="1" destOrd="0" presId="urn:microsoft.com/office/officeart/2005/8/layout/process4"/>
    <dgm:cxn modelId="{758BA159-FBBA-47D8-84F8-05A19B5D6526}" type="presOf" srcId="{61C72EE8-48E1-43E2-816A-4430D5815F99}" destId="{02B572DD-C41C-40C7-9F18-1339F1F8B64C}" srcOrd="0" destOrd="0" presId="urn:microsoft.com/office/officeart/2005/8/layout/process4"/>
    <dgm:cxn modelId="{7138C4A1-65F5-4FFA-8EE4-8C2846FD68BA}" srcId="{58704B8E-1671-4856-8455-F79AD1BA5EB8}" destId="{177019D4-71FB-4076-BC11-DE1DE4122DC6}" srcOrd="0" destOrd="0" parTransId="{DB87DA47-7BFE-4468-9D0C-D4F94937C88D}" sibTransId="{504B5553-CFE9-4C06-A410-CD0CDE720857}"/>
    <dgm:cxn modelId="{BB2AC92E-837A-4882-B438-5B63B31312B6}" type="presOf" srcId="{4A122DC4-B1AF-47EE-9DE6-E49E55B85076}" destId="{620370A4-EF04-43FF-91E9-3074D31D6A0D}" srcOrd="0" destOrd="0" presId="urn:microsoft.com/office/officeart/2005/8/layout/process4"/>
    <dgm:cxn modelId="{C93EDF7B-5A9A-46F2-AEF8-95B59A518B13}" type="presOf" srcId="{57B0A156-8EBE-414C-8809-BB8343088327}" destId="{F43151B9-1D3C-4BAB-947F-4E1E5585264E}" srcOrd="0" destOrd="0" presId="urn:microsoft.com/office/officeart/2005/8/layout/process4"/>
    <dgm:cxn modelId="{75E8463A-8126-4D78-862F-7FEF21445C51}" type="presOf" srcId="{177019D4-71FB-4076-BC11-DE1DE4122DC6}" destId="{C4B21975-F90B-4A5A-9AA8-8BD397ECD027}" srcOrd="0" destOrd="0" presId="urn:microsoft.com/office/officeart/2005/8/layout/process4"/>
    <dgm:cxn modelId="{42BC1621-3ECC-47D8-AC31-CBEA5D499FBF}" type="presOf" srcId="{787B1F6D-8893-45DD-BD83-47A59BAD1310}" destId="{40D4FC6E-50E9-410F-A780-F3C049B0E7F0}" srcOrd="0" destOrd="0" presId="urn:microsoft.com/office/officeart/2005/8/layout/process4"/>
    <dgm:cxn modelId="{644E1C4F-BCF5-4F25-9991-72AD1D209692}" type="presParOf" srcId="{0D62DA9B-06A3-4DBA-A937-3D5E53BAE739}" destId="{261FD423-9DCC-49AD-9A1E-83D292093CFA}" srcOrd="0" destOrd="0" presId="urn:microsoft.com/office/officeart/2005/8/layout/process4"/>
    <dgm:cxn modelId="{2733EA35-DD0F-4E47-9A24-EA4463FB9DE0}" type="presParOf" srcId="{261FD423-9DCC-49AD-9A1E-83D292093CFA}" destId="{AD986350-21BC-4A40-9463-8F11BC7728F7}" srcOrd="0" destOrd="0" presId="urn:microsoft.com/office/officeart/2005/8/layout/process4"/>
    <dgm:cxn modelId="{B99E97B4-2E57-4452-81BB-14E77253E930}" type="presParOf" srcId="{261FD423-9DCC-49AD-9A1E-83D292093CFA}" destId="{29CDFB05-5F3E-4CEB-B6F3-402753AA4156}" srcOrd="1" destOrd="0" presId="urn:microsoft.com/office/officeart/2005/8/layout/process4"/>
    <dgm:cxn modelId="{FA115B0A-C81E-4486-9E58-855178CFD6D2}" type="presParOf" srcId="{261FD423-9DCC-49AD-9A1E-83D292093CFA}" destId="{580E6AF2-E7EE-4404-8CD7-3AA8D8FA9496}" srcOrd="2" destOrd="0" presId="urn:microsoft.com/office/officeart/2005/8/layout/process4"/>
    <dgm:cxn modelId="{CBD885E0-03C4-4EF5-8419-24DD858B3B2E}" type="presParOf" srcId="{580E6AF2-E7EE-4404-8CD7-3AA8D8FA9496}" destId="{F43151B9-1D3C-4BAB-947F-4E1E5585264E}" srcOrd="0" destOrd="0" presId="urn:microsoft.com/office/officeart/2005/8/layout/process4"/>
    <dgm:cxn modelId="{F0FEF1ED-9232-433E-AD4C-51DB97977783}" type="presParOf" srcId="{580E6AF2-E7EE-4404-8CD7-3AA8D8FA9496}" destId="{F4667248-1798-4115-882F-E09C4B37818A}" srcOrd="1" destOrd="0" presId="urn:microsoft.com/office/officeart/2005/8/layout/process4"/>
    <dgm:cxn modelId="{6DE498BF-740A-420E-B93C-43B11966B678}" type="presParOf" srcId="{0D62DA9B-06A3-4DBA-A937-3D5E53BAE739}" destId="{7BF56F8E-A4E6-4CB0-8EEF-9550FA2B69BC}" srcOrd="1" destOrd="0" presId="urn:microsoft.com/office/officeart/2005/8/layout/process4"/>
    <dgm:cxn modelId="{9FF6452D-41B7-4C73-A72E-843A51A0EC25}" type="presParOf" srcId="{0D62DA9B-06A3-4DBA-A937-3D5E53BAE739}" destId="{E2287DF6-B9B9-443E-A07F-6DF7C5315325}" srcOrd="2" destOrd="0" presId="urn:microsoft.com/office/officeart/2005/8/layout/process4"/>
    <dgm:cxn modelId="{C9F6108D-6B4C-406F-B307-B3E02C856C2F}" type="presParOf" srcId="{E2287DF6-B9B9-443E-A07F-6DF7C5315325}" destId="{C4B21975-F90B-4A5A-9AA8-8BD397ECD027}" srcOrd="0" destOrd="0" presId="urn:microsoft.com/office/officeart/2005/8/layout/process4"/>
    <dgm:cxn modelId="{2BB8C594-A4B8-4EA6-B672-39036021BAAF}" type="presParOf" srcId="{E2287DF6-B9B9-443E-A07F-6DF7C5315325}" destId="{BBA7C25E-2F0C-4C63-8CC6-E870DFFC9473}" srcOrd="1" destOrd="0" presId="urn:microsoft.com/office/officeart/2005/8/layout/process4"/>
    <dgm:cxn modelId="{F09B1E27-5E5A-48A9-A217-A5794605402E}" type="presParOf" srcId="{E2287DF6-B9B9-443E-A07F-6DF7C5315325}" destId="{5B63B1C4-44B9-4D66-9E91-6615683E77F3}" srcOrd="2" destOrd="0" presId="urn:microsoft.com/office/officeart/2005/8/layout/process4"/>
    <dgm:cxn modelId="{D38B4A86-C1FF-48E5-9EF7-B11FE8947A17}" type="presParOf" srcId="{5B63B1C4-44B9-4D66-9E91-6615683E77F3}" destId="{40D4FC6E-50E9-410F-A780-F3C049B0E7F0}" srcOrd="0" destOrd="0" presId="urn:microsoft.com/office/officeart/2005/8/layout/process4"/>
    <dgm:cxn modelId="{F1C0BD77-2CD8-494A-9102-2BAA48ED0D39}" type="presParOf" srcId="{5B63B1C4-44B9-4D66-9E91-6615683E77F3}" destId="{620370A4-EF04-43FF-91E9-3074D31D6A0D}" srcOrd="1" destOrd="0" presId="urn:microsoft.com/office/officeart/2005/8/layout/process4"/>
    <dgm:cxn modelId="{5A02C01D-A642-4826-BE16-D49F2065EFA7}" type="presParOf" srcId="{5B63B1C4-44B9-4D66-9E91-6615683E77F3}" destId="{02B572DD-C41C-40C7-9F18-1339F1F8B64C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7FBCF6-35E2-4059-9FE7-8B7C0CB260B2}" type="doc">
      <dgm:prSet loTypeId="urn:microsoft.com/office/officeart/2005/8/layout/hierarchy1" loCatId="hierarchy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00A2118-1FD5-4BD2-8F70-31A6F636449B}">
      <dgm:prSet phldrT="[Text]"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Issues</a:t>
          </a:r>
        </a:p>
      </dgm:t>
    </dgm:pt>
    <dgm:pt modelId="{91A5F097-F915-49EB-A8EF-4E945C002140}" type="parTrans" cxnId="{9CE11D8D-DC1A-4D88-9C2E-A09226003231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4BBA40-703A-482A-86ED-DFA8598FDACA}" type="sibTrans" cxnId="{9CE11D8D-DC1A-4D88-9C2E-A09226003231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A36087-6C96-4E87-B6BD-157DAEDCBB2F}" type="asst">
      <dgm:prSet phldrT="[Text]"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Public Issues</a:t>
          </a:r>
        </a:p>
      </dgm:t>
    </dgm:pt>
    <dgm:pt modelId="{7D155D74-458A-47F7-A970-B480E643D8A8}" type="parTrans" cxnId="{A2FDA9C4-7992-4EA3-A40E-25F514AAFB59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B2A4561-0EBC-4CA8-BD22-938E0B629D76}" type="sibTrans" cxnId="{A2FDA9C4-7992-4EA3-A40E-25F514AAFB59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D39D8E-C263-49F0-9F8E-6F2D2F2B6B8B}">
      <dgm:prSet phldrT="[Text]"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Rights Issues</a:t>
          </a:r>
        </a:p>
      </dgm:t>
    </dgm:pt>
    <dgm:pt modelId="{CDDB5A2F-9565-40D7-844E-A99CBBDC85EB}" type="parTrans" cxnId="{A930E03C-2FB5-4A15-8931-07308498EFB3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D675742-806D-47D7-A16B-031F9DFF2485}" type="sibTrans" cxnId="{A930E03C-2FB5-4A15-8931-07308498EFB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D9969-69BA-45E9-A451-2B9920DA3448}">
      <dgm:prSet phldrT="[Text]"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Bonus Issues</a:t>
          </a:r>
        </a:p>
      </dgm:t>
    </dgm:pt>
    <dgm:pt modelId="{3A7FAD20-1049-4D4F-B2A0-DE4C5EA96987}" type="parTrans" cxnId="{FCCB0901-057A-4775-8E19-E88B4E331760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3D0E67-ECCD-4F83-956F-FB22DC8CC72E}" type="sibTrans" cxnId="{FCCB0901-057A-4775-8E19-E88B4E331760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6B02214-BDAA-475F-9018-90FC2122FBA9}">
      <dgm:prSet phldrT="[Text]"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Private Placements</a:t>
          </a:r>
        </a:p>
      </dgm:t>
    </dgm:pt>
    <dgm:pt modelId="{11E0E9CE-24C5-4191-8127-9B78A077AA31}" type="parTrans" cxnId="{58B492E8-39B7-4646-8E01-16A665B3585E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C82F38-3E50-45F7-80BD-387A61A7D4A7}" type="sibTrans" cxnId="{58B492E8-39B7-4646-8E01-16A665B3585E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BB295A-13CB-4BE1-9B57-FE9974911376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Preferential Issue</a:t>
          </a:r>
        </a:p>
      </dgm:t>
    </dgm:pt>
    <dgm:pt modelId="{6544E250-16F7-4962-BA5A-1A15DEEFA34C}" type="parTrans" cxnId="{6C518231-E59F-4494-B12E-692A2C866B90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0F6B14-F873-4BAD-B3DF-C3E079E686BF}" type="sibTrans" cxnId="{6C518231-E59F-4494-B12E-692A2C866B90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016984-20F9-4241-BE10-348A19632DC5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Qualified Institutional Placement</a:t>
          </a:r>
        </a:p>
      </dgm:t>
    </dgm:pt>
    <dgm:pt modelId="{0A0CDD49-01D8-44E7-B7B5-16086ECB1647}" type="parTrans" cxnId="{DE90B99B-51E5-4DBB-B239-2FE2B2D8D4ED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C6822-4D2C-4723-93B2-D01A47137EFF}" type="sibTrans" cxnId="{DE90B99B-51E5-4DBB-B239-2FE2B2D8D4ED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3CF92B-2A7F-41CD-9EE3-A6F605576407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IPO</a:t>
          </a:r>
        </a:p>
      </dgm:t>
    </dgm:pt>
    <dgm:pt modelId="{9D522A71-73B5-4EBC-B9AD-37C99AC6ADDC}" type="parTrans" cxnId="{316D92DC-CFF5-4ABD-8DD8-49EB37FAAA70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995B1C-3802-4D7B-958F-2F8F67BA8EC5}" type="sibTrans" cxnId="{316D92DC-CFF5-4ABD-8DD8-49EB37FAAA70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35A3F7-1834-41F0-8775-3F2AE8BC0701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Fresh Issues</a:t>
          </a:r>
        </a:p>
      </dgm:t>
    </dgm:pt>
    <dgm:pt modelId="{3BB12081-075E-4FF3-9763-DF0202865F56}" type="parTrans" cxnId="{5B57E71D-6FE7-4AF3-A467-B048BDAD4926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3ABF31-4F24-43CD-AEBC-C94B4F9639C4}" type="sibTrans" cxnId="{5B57E71D-6FE7-4AF3-A467-B048BDAD4926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57A34E-7085-4F0B-B95F-518A4836DB4E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Offer for sale</a:t>
          </a:r>
        </a:p>
      </dgm:t>
    </dgm:pt>
    <dgm:pt modelId="{CFC306BF-92C5-4E31-9404-AFA32D262708}" type="parTrans" cxnId="{7D06B5CC-05F7-492D-80B1-D87390809867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5C515E-6633-45C6-9A02-6B3AE43877FA}" type="sibTrans" cxnId="{7D06B5CC-05F7-492D-80B1-D87390809867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C1A2EF-2AA3-4AA5-A3FF-7C6471D017D1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FPO</a:t>
          </a:r>
        </a:p>
      </dgm:t>
    </dgm:pt>
    <dgm:pt modelId="{6DF29F0F-D853-49DE-835B-5495EDB50F7B}" type="parTrans" cxnId="{A15753DD-4DFD-4BD9-BD88-E7FE7ED16E55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B5B87D-F15A-45F5-8D91-81DC3BC358FB}" type="sibTrans" cxnId="{A15753DD-4DFD-4BD9-BD88-E7FE7ED16E55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F84558-4657-4256-92F8-A2878931B9BA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Fresh Issues</a:t>
          </a:r>
        </a:p>
      </dgm:t>
    </dgm:pt>
    <dgm:pt modelId="{4AB9F3BD-2DA8-4A49-8E93-AB31AECBCB1A}" type="parTrans" cxnId="{9DF09094-B600-4B42-B608-804230DD849B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384A2F-D9F0-41EF-849A-97560779A86E}" type="sibTrans" cxnId="{9DF09094-B600-4B42-B608-804230DD849B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314E6A-CE14-49F0-8F5F-CD8CAC0A0B5E}">
      <dgm:prSet custT="1"/>
      <dgm:spPr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gm:spPr>
      <dgm:t>
        <a:bodyPr/>
        <a:lstStyle/>
        <a:p>
          <a:r>
            <a:rPr lang="en-US" sz="1200" b="1" dirty="0">
              <a:latin typeface="Arial" panose="020B0604020202020204" pitchFamily="34" charset="0"/>
              <a:cs typeface="Arial" panose="020B0604020202020204" pitchFamily="34" charset="0"/>
            </a:rPr>
            <a:t>Offer for sale</a:t>
          </a:r>
        </a:p>
      </dgm:t>
    </dgm:pt>
    <dgm:pt modelId="{67C6FAA9-1F68-4270-A24E-B5103798B1FF}" type="parTrans" cxnId="{6CC86832-FE19-4481-83A4-FC49D9CDCD8B}">
      <dgm:prSet/>
      <dgm:spPr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</dgm:spPr>
      <dgm:t>
        <a:bodyPr/>
        <a:lstStyle/>
        <a:p>
          <a:endParaRPr lang="en-US" sz="12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62D563-BD3C-4C60-A952-602E99044672}" type="sibTrans" cxnId="{6CC86832-FE19-4481-83A4-FC49D9CDCD8B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304649-C950-45CC-BBB2-994B38C36167}" type="pres">
      <dgm:prSet presAssocID="{177FBCF6-35E2-4059-9FE7-8B7C0CB260B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FB30CAB-1365-482F-AC7F-A9FB534B3AC2}" type="pres">
      <dgm:prSet presAssocID="{600A2118-1FD5-4BD2-8F70-31A6F636449B}" presName="hierRoot1" presStyleCnt="0"/>
      <dgm:spPr/>
    </dgm:pt>
    <dgm:pt modelId="{674EBCD0-835D-45F1-A527-53BCD7415901}" type="pres">
      <dgm:prSet presAssocID="{600A2118-1FD5-4BD2-8F70-31A6F636449B}" presName="composite" presStyleCnt="0"/>
      <dgm:spPr/>
    </dgm:pt>
    <dgm:pt modelId="{7002EC31-59A5-4E63-B66A-08D1C02EC863}" type="pres">
      <dgm:prSet presAssocID="{600A2118-1FD5-4BD2-8F70-31A6F636449B}" presName="background" presStyleLbl="node0" presStyleIdx="0" presStyleCnt="1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25FC8AE9-28AB-4FEA-9245-54D82DCBC06A}" type="pres">
      <dgm:prSet presAssocID="{600A2118-1FD5-4BD2-8F70-31A6F636449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BBDF5A-F5CD-4543-9F8A-4A2896351BAB}" type="pres">
      <dgm:prSet presAssocID="{600A2118-1FD5-4BD2-8F70-31A6F636449B}" presName="hierChild2" presStyleCnt="0"/>
      <dgm:spPr/>
    </dgm:pt>
    <dgm:pt modelId="{81047449-EA03-4A24-A1CD-51C817DEEEF5}" type="pres">
      <dgm:prSet presAssocID="{7D155D74-458A-47F7-A970-B480E643D8A8}" presName="Name10" presStyleLbl="parChTrans1D2" presStyleIdx="0" presStyleCnt="4"/>
      <dgm:spPr/>
      <dgm:t>
        <a:bodyPr/>
        <a:lstStyle/>
        <a:p>
          <a:endParaRPr lang="en-US"/>
        </a:p>
      </dgm:t>
    </dgm:pt>
    <dgm:pt modelId="{82161B96-69F5-4DB2-BF92-726674C00BF1}" type="pres">
      <dgm:prSet presAssocID="{77A36087-6C96-4E87-B6BD-157DAEDCBB2F}" presName="hierRoot2" presStyleCnt="0"/>
      <dgm:spPr/>
    </dgm:pt>
    <dgm:pt modelId="{7A99082A-962D-4C13-9474-FFB3FB882C16}" type="pres">
      <dgm:prSet presAssocID="{77A36087-6C96-4E87-B6BD-157DAEDCBB2F}" presName="composite2" presStyleCnt="0"/>
      <dgm:spPr/>
    </dgm:pt>
    <dgm:pt modelId="{0F10F465-7810-44C2-B3F6-B462BF513F16}" type="pres">
      <dgm:prSet presAssocID="{77A36087-6C96-4E87-B6BD-157DAEDCBB2F}" presName="background2" presStyleLbl="asst1" presStyleIdx="0" presStyleCnt="1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FCA04208-F272-48A4-A61F-74B19D2E36B9}" type="pres">
      <dgm:prSet presAssocID="{77A36087-6C96-4E87-B6BD-157DAEDCBB2F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01F323-FCF7-4797-88A5-35C2007ABE46}" type="pres">
      <dgm:prSet presAssocID="{77A36087-6C96-4E87-B6BD-157DAEDCBB2F}" presName="hierChild3" presStyleCnt="0"/>
      <dgm:spPr/>
    </dgm:pt>
    <dgm:pt modelId="{498F2202-ED6C-4FAE-A74F-F5CC51581577}" type="pres">
      <dgm:prSet presAssocID="{9D522A71-73B5-4EBC-B9AD-37C99AC6ADDC}" presName="Name17" presStyleLbl="parChTrans1D3" presStyleIdx="0" presStyleCnt="4"/>
      <dgm:spPr/>
      <dgm:t>
        <a:bodyPr/>
        <a:lstStyle/>
        <a:p>
          <a:endParaRPr lang="en-US"/>
        </a:p>
      </dgm:t>
    </dgm:pt>
    <dgm:pt modelId="{9388CDEA-4948-4C0E-8945-36BE3EE8C6B5}" type="pres">
      <dgm:prSet presAssocID="{823CF92B-2A7F-41CD-9EE3-A6F605576407}" presName="hierRoot3" presStyleCnt="0"/>
      <dgm:spPr/>
    </dgm:pt>
    <dgm:pt modelId="{76C720CD-6713-4FCA-849D-C069CBEE7283}" type="pres">
      <dgm:prSet presAssocID="{823CF92B-2A7F-41CD-9EE3-A6F605576407}" presName="composite3" presStyleCnt="0"/>
      <dgm:spPr/>
    </dgm:pt>
    <dgm:pt modelId="{1AB620E1-FAA3-4052-A3FC-F7FDBFDF1EA5}" type="pres">
      <dgm:prSet presAssocID="{823CF92B-2A7F-41CD-9EE3-A6F605576407}" presName="background3" presStyleLbl="node3" presStyleIdx="0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2DBA8D6F-9046-4BAA-9E14-B3D8A24C3329}" type="pres">
      <dgm:prSet presAssocID="{823CF92B-2A7F-41CD-9EE3-A6F605576407}" presName="text3" presStyleLbl="fgAcc3" presStyleIdx="0" presStyleCnt="4" custLinFactNeighborX="-1258" custLinFactNeighborY="217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C1E2CF-83FF-4AF8-9015-A164C2CFF40D}" type="pres">
      <dgm:prSet presAssocID="{823CF92B-2A7F-41CD-9EE3-A6F605576407}" presName="hierChild4" presStyleCnt="0"/>
      <dgm:spPr/>
    </dgm:pt>
    <dgm:pt modelId="{3955B2B6-1CCD-489C-8E2B-1A682383FE23}" type="pres">
      <dgm:prSet presAssocID="{3BB12081-075E-4FF3-9763-DF0202865F56}" presName="Name23" presStyleLbl="parChTrans1D4" presStyleIdx="0" presStyleCnt="4"/>
      <dgm:spPr/>
      <dgm:t>
        <a:bodyPr/>
        <a:lstStyle/>
        <a:p>
          <a:endParaRPr lang="en-US"/>
        </a:p>
      </dgm:t>
    </dgm:pt>
    <dgm:pt modelId="{E978D43A-F11E-483F-93FE-DAF212FBD5E0}" type="pres">
      <dgm:prSet presAssocID="{1935A3F7-1834-41F0-8775-3F2AE8BC0701}" presName="hierRoot4" presStyleCnt="0"/>
      <dgm:spPr/>
    </dgm:pt>
    <dgm:pt modelId="{CE6E3B93-4A9E-4339-95BB-53AF9C469276}" type="pres">
      <dgm:prSet presAssocID="{1935A3F7-1834-41F0-8775-3F2AE8BC0701}" presName="composite4" presStyleCnt="0"/>
      <dgm:spPr/>
    </dgm:pt>
    <dgm:pt modelId="{DEECC85A-C3A8-4284-B0B4-248580E3FDD2}" type="pres">
      <dgm:prSet presAssocID="{1935A3F7-1834-41F0-8775-3F2AE8BC0701}" presName="background4" presStyleLbl="node4" presStyleIdx="0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0B878249-E1C3-40C6-B3F4-3586CF46F455}" type="pres">
      <dgm:prSet presAssocID="{1935A3F7-1834-41F0-8775-3F2AE8BC0701}" presName="text4" presStyleLbl="fgAcc4" presStyleIdx="0" presStyleCnt="4" custLinFactNeighborX="3772" custLinFactNeighborY="356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EBC20C-0010-4854-B40C-81866F3FA329}" type="pres">
      <dgm:prSet presAssocID="{1935A3F7-1834-41F0-8775-3F2AE8BC0701}" presName="hierChild5" presStyleCnt="0"/>
      <dgm:spPr/>
    </dgm:pt>
    <dgm:pt modelId="{CC1525E8-AEAE-4FBA-9F99-C745E22BB216}" type="pres">
      <dgm:prSet presAssocID="{CFC306BF-92C5-4E31-9404-AFA32D262708}" presName="Name23" presStyleLbl="parChTrans1D4" presStyleIdx="1" presStyleCnt="4"/>
      <dgm:spPr/>
      <dgm:t>
        <a:bodyPr/>
        <a:lstStyle/>
        <a:p>
          <a:endParaRPr lang="en-US"/>
        </a:p>
      </dgm:t>
    </dgm:pt>
    <dgm:pt modelId="{A1B44A58-AC8F-42B7-95D9-59960B1D82EE}" type="pres">
      <dgm:prSet presAssocID="{B857A34E-7085-4F0B-B95F-518A4836DB4E}" presName="hierRoot4" presStyleCnt="0"/>
      <dgm:spPr/>
    </dgm:pt>
    <dgm:pt modelId="{2EAE7DD2-74EE-4A8E-834C-3495BA206B70}" type="pres">
      <dgm:prSet presAssocID="{B857A34E-7085-4F0B-B95F-518A4836DB4E}" presName="composite4" presStyleCnt="0"/>
      <dgm:spPr/>
    </dgm:pt>
    <dgm:pt modelId="{40724CFD-70A3-43E7-A3A2-CD2AAB3F40C1}" type="pres">
      <dgm:prSet presAssocID="{B857A34E-7085-4F0B-B95F-518A4836DB4E}" presName="background4" presStyleLbl="node4" presStyleIdx="1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3D2A209E-B13E-487A-AE34-A388E4BF9DB8}" type="pres">
      <dgm:prSet presAssocID="{B857A34E-7085-4F0B-B95F-518A4836DB4E}" presName="text4" presStyleLbl="fgAcc4" presStyleIdx="1" presStyleCnt="4" custLinFactNeighborX="3772" custLinFactNeighborY="356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F29366-F47C-4DE5-8263-28E05E965D41}" type="pres">
      <dgm:prSet presAssocID="{B857A34E-7085-4F0B-B95F-518A4836DB4E}" presName="hierChild5" presStyleCnt="0"/>
      <dgm:spPr/>
    </dgm:pt>
    <dgm:pt modelId="{2BA99342-19BF-4241-92DA-D1C12EBC781B}" type="pres">
      <dgm:prSet presAssocID="{6DF29F0F-D853-49DE-835B-5495EDB50F7B}" presName="Name17" presStyleLbl="parChTrans1D3" presStyleIdx="1" presStyleCnt="4"/>
      <dgm:spPr/>
      <dgm:t>
        <a:bodyPr/>
        <a:lstStyle/>
        <a:p>
          <a:endParaRPr lang="en-US"/>
        </a:p>
      </dgm:t>
    </dgm:pt>
    <dgm:pt modelId="{26ED72F4-2170-42CC-A2AA-72C20C25E3C2}" type="pres">
      <dgm:prSet presAssocID="{58C1A2EF-2AA3-4AA5-A3FF-7C6471D017D1}" presName="hierRoot3" presStyleCnt="0"/>
      <dgm:spPr/>
    </dgm:pt>
    <dgm:pt modelId="{A66AA9A2-F39E-4F83-AC12-F0F9DC0E0418}" type="pres">
      <dgm:prSet presAssocID="{58C1A2EF-2AA3-4AA5-A3FF-7C6471D017D1}" presName="composite3" presStyleCnt="0"/>
      <dgm:spPr/>
    </dgm:pt>
    <dgm:pt modelId="{6589EA21-F2F0-4F66-A783-D66E4A77B226}" type="pres">
      <dgm:prSet presAssocID="{58C1A2EF-2AA3-4AA5-A3FF-7C6471D017D1}" presName="background3" presStyleLbl="node3" presStyleIdx="1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B0986097-CCBD-4BFA-9D05-2979BA683E2E}" type="pres">
      <dgm:prSet presAssocID="{58C1A2EF-2AA3-4AA5-A3FF-7C6471D017D1}" presName="text3" presStyleLbl="fgAcc3" presStyleIdx="1" presStyleCnt="4" custLinFactNeighborX="-1258" custLinFactNeighborY="217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A145FB-C00C-4D92-96BE-13E09C6519EB}" type="pres">
      <dgm:prSet presAssocID="{58C1A2EF-2AA3-4AA5-A3FF-7C6471D017D1}" presName="hierChild4" presStyleCnt="0"/>
      <dgm:spPr/>
    </dgm:pt>
    <dgm:pt modelId="{13C08A9B-313A-4D42-AD49-A3B96332F187}" type="pres">
      <dgm:prSet presAssocID="{4AB9F3BD-2DA8-4A49-8E93-AB31AECBCB1A}" presName="Name23" presStyleLbl="parChTrans1D4" presStyleIdx="2" presStyleCnt="4"/>
      <dgm:spPr/>
      <dgm:t>
        <a:bodyPr/>
        <a:lstStyle/>
        <a:p>
          <a:endParaRPr lang="en-US"/>
        </a:p>
      </dgm:t>
    </dgm:pt>
    <dgm:pt modelId="{70BE527E-A45D-49D8-ABEF-5BC1E39493FA}" type="pres">
      <dgm:prSet presAssocID="{2AF84558-4657-4256-92F8-A2878931B9BA}" presName="hierRoot4" presStyleCnt="0"/>
      <dgm:spPr/>
    </dgm:pt>
    <dgm:pt modelId="{99040F72-E499-42CE-A01A-3758CA4B4CD1}" type="pres">
      <dgm:prSet presAssocID="{2AF84558-4657-4256-92F8-A2878931B9BA}" presName="composite4" presStyleCnt="0"/>
      <dgm:spPr/>
    </dgm:pt>
    <dgm:pt modelId="{47ACB62F-D630-491C-8B8A-AB4A0FF51662}" type="pres">
      <dgm:prSet presAssocID="{2AF84558-4657-4256-92F8-A2878931B9BA}" presName="background4" presStyleLbl="node4" presStyleIdx="2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3EAFE104-C005-4806-B050-1140043D5B75}" type="pres">
      <dgm:prSet presAssocID="{2AF84558-4657-4256-92F8-A2878931B9BA}" presName="text4" presStyleLbl="fgAcc4" presStyleIdx="2" presStyleCnt="4" custLinFactNeighborX="3772" custLinFactNeighborY="356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02472F-84C8-4A13-9D11-013D9314C7ED}" type="pres">
      <dgm:prSet presAssocID="{2AF84558-4657-4256-92F8-A2878931B9BA}" presName="hierChild5" presStyleCnt="0"/>
      <dgm:spPr/>
    </dgm:pt>
    <dgm:pt modelId="{D5B20965-4AE1-4B1C-B45A-51225B044450}" type="pres">
      <dgm:prSet presAssocID="{67C6FAA9-1F68-4270-A24E-B5103798B1FF}" presName="Name23" presStyleLbl="parChTrans1D4" presStyleIdx="3" presStyleCnt="4"/>
      <dgm:spPr/>
      <dgm:t>
        <a:bodyPr/>
        <a:lstStyle/>
        <a:p>
          <a:endParaRPr lang="en-US"/>
        </a:p>
      </dgm:t>
    </dgm:pt>
    <dgm:pt modelId="{61E81967-57E3-4C21-8F81-8E19EEEBDC9D}" type="pres">
      <dgm:prSet presAssocID="{EE314E6A-CE14-49F0-8F5F-CD8CAC0A0B5E}" presName="hierRoot4" presStyleCnt="0"/>
      <dgm:spPr/>
    </dgm:pt>
    <dgm:pt modelId="{3FA0726B-D01C-4DC0-8F0D-77AD9629720A}" type="pres">
      <dgm:prSet presAssocID="{EE314E6A-CE14-49F0-8F5F-CD8CAC0A0B5E}" presName="composite4" presStyleCnt="0"/>
      <dgm:spPr/>
    </dgm:pt>
    <dgm:pt modelId="{B502E60B-3EB9-482E-A7C7-BBA441C8718D}" type="pres">
      <dgm:prSet presAssocID="{EE314E6A-CE14-49F0-8F5F-CD8CAC0A0B5E}" presName="background4" presStyleLbl="node4" presStyleIdx="3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A01EA1A0-40B0-4B97-8758-9DE8D1853E90}" type="pres">
      <dgm:prSet presAssocID="{EE314E6A-CE14-49F0-8F5F-CD8CAC0A0B5E}" presName="text4" presStyleLbl="fgAcc4" presStyleIdx="3" presStyleCnt="4" custLinFactNeighborX="3772" custLinFactNeighborY="3564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DC74DE-3915-4374-B0C0-B89572318DF6}" type="pres">
      <dgm:prSet presAssocID="{EE314E6A-CE14-49F0-8F5F-CD8CAC0A0B5E}" presName="hierChild5" presStyleCnt="0"/>
      <dgm:spPr/>
    </dgm:pt>
    <dgm:pt modelId="{6F2437D3-3E74-4C99-9848-E961202ED4B4}" type="pres">
      <dgm:prSet presAssocID="{CDDB5A2F-9565-40D7-844E-A99CBBDC85EB}" presName="Name10" presStyleLbl="parChTrans1D2" presStyleIdx="1" presStyleCnt="4"/>
      <dgm:spPr/>
      <dgm:t>
        <a:bodyPr/>
        <a:lstStyle/>
        <a:p>
          <a:endParaRPr lang="en-US"/>
        </a:p>
      </dgm:t>
    </dgm:pt>
    <dgm:pt modelId="{F14ACF3F-0DE9-447C-BFB2-EE4AEE82FEEE}" type="pres">
      <dgm:prSet presAssocID="{98D39D8E-C263-49F0-9F8E-6F2D2F2B6B8B}" presName="hierRoot2" presStyleCnt="0"/>
      <dgm:spPr/>
    </dgm:pt>
    <dgm:pt modelId="{0E75A4B6-6B51-4F76-8430-CB55E2964A92}" type="pres">
      <dgm:prSet presAssocID="{98D39D8E-C263-49F0-9F8E-6F2D2F2B6B8B}" presName="composite2" presStyleCnt="0"/>
      <dgm:spPr/>
    </dgm:pt>
    <dgm:pt modelId="{5F0CE058-F478-4A10-9442-1C86152ED8FF}" type="pres">
      <dgm:prSet presAssocID="{98D39D8E-C263-49F0-9F8E-6F2D2F2B6B8B}" presName="background2" presStyleLbl="node2" presStyleIdx="0" presStyleCnt="3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BECE379A-EAB7-4D45-ACCB-8FCEDFF3C240}" type="pres">
      <dgm:prSet presAssocID="{98D39D8E-C263-49F0-9F8E-6F2D2F2B6B8B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0763A1-810F-4379-8F99-F29CE64600C4}" type="pres">
      <dgm:prSet presAssocID="{98D39D8E-C263-49F0-9F8E-6F2D2F2B6B8B}" presName="hierChild3" presStyleCnt="0"/>
      <dgm:spPr/>
    </dgm:pt>
    <dgm:pt modelId="{CDEDAB88-518C-4642-A19A-ED0BEC4B8C7F}" type="pres">
      <dgm:prSet presAssocID="{3A7FAD20-1049-4D4F-B2A0-DE4C5EA96987}" presName="Name10" presStyleLbl="parChTrans1D2" presStyleIdx="2" presStyleCnt="4"/>
      <dgm:spPr/>
      <dgm:t>
        <a:bodyPr/>
        <a:lstStyle/>
        <a:p>
          <a:endParaRPr lang="en-US"/>
        </a:p>
      </dgm:t>
    </dgm:pt>
    <dgm:pt modelId="{2E99C42F-A92C-4FE9-819A-CA622551C927}" type="pres">
      <dgm:prSet presAssocID="{FD0D9969-69BA-45E9-A451-2B9920DA3448}" presName="hierRoot2" presStyleCnt="0"/>
      <dgm:spPr/>
    </dgm:pt>
    <dgm:pt modelId="{BF1804F1-F1F8-4A77-A30F-5DF828533909}" type="pres">
      <dgm:prSet presAssocID="{FD0D9969-69BA-45E9-A451-2B9920DA3448}" presName="composite2" presStyleCnt="0"/>
      <dgm:spPr/>
    </dgm:pt>
    <dgm:pt modelId="{220F69A3-6C4E-4A2F-879D-DBEA1C6775A2}" type="pres">
      <dgm:prSet presAssocID="{FD0D9969-69BA-45E9-A451-2B9920DA3448}" presName="background2" presStyleLbl="node2" presStyleIdx="1" presStyleCnt="3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C77A9A05-8D0B-4122-A440-F668291EFFDE}" type="pres">
      <dgm:prSet presAssocID="{FD0D9969-69BA-45E9-A451-2B9920DA3448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F5E570-4625-4769-9620-3F1B13D46004}" type="pres">
      <dgm:prSet presAssocID="{FD0D9969-69BA-45E9-A451-2B9920DA3448}" presName="hierChild3" presStyleCnt="0"/>
      <dgm:spPr/>
    </dgm:pt>
    <dgm:pt modelId="{52D72278-E757-45C4-84D4-6E66347F5F9E}" type="pres">
      <dgm:prSet presAssocID="{11E0E9CE-24C5-4191-8127-9B78A077AA31}" presName="Name10" presStyleLbl="parChTrans1D2" presStyleIdx="3" presStyleCnt="4"/>
      <dgm:spPr/>
      <dgm:t>
        <a:bodyPr/>
        <a:lstStyle/>
        <a:p>
          <a:endParaRPr lang="en-US"/>
        </a:p>
      </dgm:t>
    </dgm:pt>
    <dgm:pt modelId="{98CF522F-6811-40EC-A5A6-AE07C8214110}" type="pres">
      <dgm:prSet presAssocID="{46B02214-BDAA-475F-9018-90FC2122FBA9}" presName="hierRoot2" presStyleCnt="0"/>
      <dgm:spPr/>
    </dgm:pt>
    <dgm:pt modelId="{8B267D9F-5FDF-4C25-A8DC-41B98FA3AE9A}" type="pres">
      <dgm:prSet presAssocID="{46B02214-BDAA-475F-9018-90FC2122FBA9}" presName="composite2" presStyleCnt="0"/>
      <dgm:spPr/>
    </dgm:pt>
    <dgm:pt modelId="{847DCA5A-421B-493B-9508-93EE84BAC879}" type="pres">
      <dgm:prSet presAssocID="{46B02214-BDAA-475F-9018-90FC2122FBA9}" presName="background2" presStyleLbl="node2" presStyleIdx="2" presStyleCnt="3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AA18DE0B-2503-4B34-A66F-B4378D1B15DB}" type="pres">
      <dgm:prSet presAssocID="{46B02214-BDAA-475F-9018-90FC2122FBA9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A4295B-CCBF-46B5-966E-9E409F87556E}" type="pres">
      <dgm:prSet presAssocID="{46B02214-BDAA-475F-9018-90FC2122FBA9}" presName="hierChild3" presStyleCnt="0"/>
      <dgm:spPr/>
    </dgm:pt>
    <dgm:pt modelId="{3420E14A-9580-417A-8361-548808C2C3B9}" type="pres">
      <dgm:prSet presAssocID="{6544E250-16F7-4962-BA5A-1A15DEEFA34C}" presName="Name17" presStyleLbl="parChTrans1D3" presStyleIdx="2" presStyleCnt="4"/>
      <dgm:spPr/>
      <dgm:t>
        <a:bodyPr/>
        <a:lstStyle/>
        <a:p>
          <a:endParaRPr lang="en-US"/>
        </a:p>
      </dgm:t>
    </dgm:pt>
    <dgm:pt modelId="{7CD7E07A-EAA8-4B1A-95A1-A70CD8EEDEC8}" type="pres">
      <dgm:prSet presAssocID="{06BB295A-13CB-4BE1-9B57-FE9974911376}" presName="hierRoot3" presStyleCnt="0"/>
      <dgm:spPr/>
    </dgm:pt>
    <dgm:pt modelId="{CF1BF522-1C15-438C-926D-53E1270DAFE3}" type="pres">
      <dgm:prSet presAssocID="{06BB295A-13CB-4BE1-9B57-FE9974911376}" presName="composite3" presStyleCnt="0"/>
      <dgm:spPr/>
    </dgm:pt>
    <dgm:pt modelId="{5B49A90C-F88A-4EB9-9E50-72038E2A809B}" type="pres">
      <dgm:prSet presAssocID="{06BB295A-13CB-4BE1-9B57-FE9974911376}" presName="background3" presStyleLbl="node3" presStyleIdx="2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5F018735-1DAF-4C36-BB53-0BE74191A799}" type="pres">
      <dgm:prSet presAssocID="{06BB295A-13CB-4BE1-9B57-FE9974911376}" presName="text3" presStyleLbl="fgAcc3" presStyleIdx="2" presStyleCnt="4" custLinFactNeighborX="-23177" custLinFactNeighborY="100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D9701B-E01C-47DC-B918-0CA7682E96A3}" type="pres">
      <dgm:prSet presAssocID="{06BB295A-13CB-4BE1-9B57-FE9974911376}" presName="hierChild4" presStyleCnt="0"/>
      <dgm:spPr/>
    </dgm:pt>
    <dgm:pt modelId="{7E04F4E0-CBD2-4766-AA0F-9706928035AA}" type="pres">
      <dgm:prSet presAssocID="{0A0CDD49-01D8-44E7-B7B5-16086ECB1647}" presName="Name17" presStyleLbl="parChTrans1D3" presStyleIdx="3" presStyleCnt="4"/>
      <dgm:spPr/>
      <dgm:t>
        <a:bodyPr/>
        <a:lstStyle/>
        <a:p>
          <a:endParaRPr lang="en-US"/>
        </a:p>
      </dgm:t>
    </dgm:pt>
    <dgm:pt modelId="{02309E57-3558-4AC4-B8AF-B956DE8D2357}" type="pres">
      <dgm:prSet presAssocID="{A4016984-20F9-4241-BE10-348A19632DC5}" presName="hierRoot3" presStyleCnt="0"/>
      <dgm:spPr/>
    </dgm:pt>
    <dgm:pt modelId="{9F086C73-2987-451A-B21D-C4A85841F30A}" type="pres">
      <dgm:prSet presAssocID="{A4016984-20F9-4241-BE10-348A19632DC5}" presName="composite3" presStyleCnt="0"/>
      <dgm:spPr/>
    </dgm:pt>
    <dgm:pt modelId="{6E566BDD-93AD-4D5D-9F9F-97F43295706F}" type="pres">
      <dgm:prSet presAssocID="{A4016984-20F9-4241-BE10-348A19632DC5}" presName="background3" presStyleLbl="node3" presStyleIdx="3" presStyleCnt="4"/>
      <dgm:spPr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gm:spPr>
    </dgm:pt>
    <dgm:pt modelId="{C9B427CF-1227-4EDB-89BD-5CA8BE4450DC}" type="pres">
      <dgm:prSet presAssocID="{A4016984-20F9-4241-BE10-348A19632DC5}" presName="text3" presStyleLbl="fgAcc3" presStyleIdx="3" presStyleCnt="4" custLinFactNeighborX="3697" custLinFactNeighborY="120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4142E3-2325-4165-BB4F-B6B3BF6462D5}" type="pres">
      <dgm:prSet presAssocID="{A4016984-20F9-4241-BE10-348A19632DC5}" presName="hierChild4" presStyleCnt="0"/>
      <dgm:spPr/>
    </dgm:pt>
  </dgm:ptLst>
  <dgm:cxnLst>
    <dgm:cxn modelId="{BB0A95B4-CF55-4ED0-9BED-AC1C1A0E569C}" type="presOf" srcId="{0A0CDD49-01D8-44E7-B7B5-16086ECB1647}" destId="{7E04F4E0-CBD2-4766-AA0F-9706928035AA}" srcOrd="0" destOrd="0" presId="urn:microsoft.com/office/officeart/2005/8/layout/hierarchy1"/>
    <dgm:cxn modelId="{9CE11D8D-DC1A-4D88-9C2E-A09226003231}" srcId="{177FBCF6-35E2-4059-9FE7-8B7C0CB260B2}" destId="{600A2118-1FD5-4BD2-8F70-31A6F636449B}" srcOrd="0" destOrd="0" parTransId="{91A5F097-F915-49EB-A8EF-4E945C002140}" sibTransId="{634BBA40-703A-482A-86ED-DFA8598FDACA}"/>
    <dgm:cxn modelId="{03CB8019-649F-4A77-AC01-630DD9E36176}" type="presOf" srcId="{2AF84558-4657-4256-92F8-A2878931B9BA}" destId="{3EAFE104-C005-4806-B050-1140043D5B75}" srcOrd="0" destOrd="0" presId="urn:microsoft.com/office/officeart/2005/8/layout/hierarchy1"/>
    <dgm:cxn modelId="{AFEA904B-2B79-4714-834F-934D72C56AA7}" type="presOf" srcId="{77A36087-6C96-4E87-B6BD-157DAEDCBB2F}" destId="{FCA04208-F272-48A4-A61F-74B19D2E36B9}" srcOrd="0" destOrd="0" presId="urn:microsoft.com/office/officeart/2005/8/layout/hierarchy1"/>
    <dgm:cxn modelId="{7D06B5CC-05F7-492D-80B1-D87390809867}" srcId="{823CF92B-2A7F-41CD-9EE3-A6F605576407}" destId="{B857A34E-7085-4F0B-B95F-518A4836DB4E}" srcOrd="1" destOrd="0" parTransId="{CFC306BF-92C5-4E31-9404-AFA32D262708}" sibTransId="{0A5C515E-6633-45C6-9A02-6B3AE43877FA}"/>
    <dgm:cxn modelId="{4A4CF61F-E3E2-48B1-91C7-EF9378F0BFC3}" type="presOf" srcId="{7D155D74-458A-47F7-A970-B480E643D8A8}" destId="{81047449-EA03-4A24-A1CD-51C817DEEEF5}" srcOrd="0" destOrd="0" presId="urn:microsoft.com/office/officeart/2005/8/layout/hierarchy1"/>
    <dgm:cxn modelId="{4F980A3A-54D8-4288-BEB0-ACE4DBC288CA}" type="presOf" srcId="{3A7FAD20-1049-4D4F-B2A0-DE4C5EA96987}" destId="{CDEDAB88-518C-4642-A19A-ED0BEC4B8C7F}" srcOrd="0" destOrd="0" presId="urn:microsoft.com/office/officeart/2005/8/layout/hierarchy1"/>
    <dgm:cxn modelId="{A15753DD-4DFD-4BD9-BD88-E7FE7ED16E55}" srcId="{77A36087-6C96-4E87-B6BD-157DAEDCBB2F}" destId="{58C1A2EF-2AA3-4AA5-A3FF-7C6471D017D1}" srcOrd="1" destOrd="0" parTransId="{6DF29F0F-D853-49DE-835B-5495EDB50F7B}" sibTransId="{C4B5B87D-F15A-45F5-8D91-81DC3BC358FB}"/>
    <dgm:cxn modelId="{5183403A-8279-4CD3-AFA8-1C7D62CBC16A}" type="presOf" srcId="{46B02214-BDAA-475F-9018-90FC2122FBA9}" destId="{AA18DE0B-2503-4B34-A66F-B4378D1B15DB}" srcOrd="0" destOrd="0" presId="urn:microsoft.com/office/officeart/2005/8/layout/hierarchy1"/>
    <dgm:cxn modelId="{DE90B99B-51E5-4DBB-B239-2FE2B2D8D4ED}" srcId="{46B02214-BDAA-475F-9018-90FC2122FBA9}" destId="{A4016984-20F9-4241-BE10-348A19632DC5}" srcOrd="1" destOrd="0" parTransId="{0A0CDD49-01D8-44E7-B7B5-16086ECB1647}" sibTransId="{54DC6822-4D2C-4723-93B2-D01A47137EFF}"/>
    <dgm:cxn modelId="{3DCA6FFF-C1C3-453F-8C05-DBC841393E60}" type="presOf" srcId="{11E0E9CE-24C5-4191-8127-9B78A077AA31}" destId="{52D72278-E757-45C4-84D4-6E66347F5F9E}" srcOrd="0" destOrd="0" presId="urn:microsoft.com/office/officeart/2005/8/layout/hierarchy1"/>
    <dgm:cxn modelId="{6116DC25-A1A8-40AB-9071-D566929729AE}" type="presOf" srcId="{A4016984-20F9-4241-BE10-348A19632DC5}" destId="{C9B427CF-1227-4EDB-89BD-5CA8BE4450DC}" srcOrd="0" destOrd="0" presId="urn:microsoft.com/office/officeart/2005/8/layout/hierarchy1"/>
    <dgm:cxn modelId="{FCCB0901-057A-4775-8E19-E88B4E331760}" srcId="{600A2118-1FD5-4BD2-8F70-31A6F636449B}" destId="{FD0D9969-69BA-45E9-A451-2B9920DA3448}" srcOrd="2" destOrd="0" parTransId="{3A7FAD20-1049-4D4F-B2A0-DE4C5EA96987}" sibTransId="{B23D0E67-ECCD-4F83-956F-FB22DC8CC72E}"/>
    <dgm:cxn modelId="{A2FDA9C4-7992-4EA3-A40E-25F514AAFB59}" srcId="{600A2118-1FD5-4BD2-8F70-31A6F636449B}" destId="{77A36087-6C96-4E87-B6BD-157DAEDCBB2F}" srcOrd="0" destOrd="0" parTransId="{7D155D74-458A-47F7-A970-B480E643D8A8}" sibTransId="{4B2A4561-0EBC-4CA8-BD22-938E0B629D76}"/>
    <dgm:cxn modelId="{6CC86832-FE19-4481-83A4-FC49D9CDCD8B}" srcId="{58C1A2EF-2AA3-4AA5-A3FF-7C6471D017D1}" destId="{EE314E6A-CE14-49F0-8F5F-CD8CAC0A0B5E}" srcOrd="1" destOrd="0" parTransId="{67C6FAA9-1F68-4270-A24E-B5103798B1FF}" sibTransId="{4462D563-BD3C-4C60-A952-602E99044672}"/>
    <dgm:cxn modelId="{4CC812F9-7B37-4EB4-898C-43F47922B328}" type="presOf" srcId="{6DF29F0F-D853-49DE-835B-5495EDB50F7B}" destId="{2BA99342-19BF-4241-92DA-D1C12EBC781B}" srcOrd="0" destOrd="0" presId="urn:microsoft.com/office/officeart/2005/8/layout/hierarchy1"/>
    <dgm:cxn modelId="{5B57E71D-6FE7-4AF3-A467-B048BDAD4926}" srcId="{823CF92B-2A7F-41CD-9EE3-A6F605576407}" destId="{1935A3F7-1834-41F0-8775-3F2AE8BC0701}" srcOrd="0" destOrd="0" parTransId="{3BB12081-075E-4FF3-9763-DF0202865F56}" sibTransId="{6E3ABF31-4F24-43CD-AEBC-C94B4F9639C4}"/>
    <dgm:cxn modelId="{31054FD4-31FB-4192-A26C-36566A62E70A}" type="presOf" srcId="{CFC306BF-92C5-4E31-9404-AFA32D262708}" destId="{CC1525E8-AEAE-4FBA-9F99-C745E22BB216}" srcOrd="0" destOrd="0" presId="urn:microsoft.com/office/officeart/2005/8/layout/hierarchy1"/>
    <dgm:cxn modelId="{316D92DC-CFF5-4ABD-8DD8-49EB37FAAA70}" srcId="{77A36087-6C96-4E87-B6BD-157DAEDCBB2F}" destId="{823CF92B-2A7F-41CD-9EE3-A6F605576407}" srcOrd="0" destOrd="0" parTransId="{9D522A71-73B5-4EBC-B9AD-37C99AC6ADDC}" sibTransId="{89995B1C-3802-4D7B-958F-2F8F67BA8EC5}"/>
    <dgm:cxn modelId="{4DC93C11-E0B1-4428-A4C5-6640889C02A8}" type="presOf" srcId="{4AB9F3BD-2DA8-4A49-8E93-AB31AECBCB1A}" destId="{13C08A9B-313A-4D42-AD49-A3B96332F187}" srcOrd="0" destOrd="0" presId="urn:microsoft.com/office/officeart/2005/8/layout/hierarchy1"/>
    <dgm:cxn modelId="{C5DF6B29-D502-46CE-B855-D964F9B19825}" type="presOf" srcId="{9D522A71-73B5-4EBC-B9AD-37C99AC6ADDC}" destId="{498F2202-ED6C-4FAE-A74F-F5CC51581577}" srcOrd="0" destOrd="0" presId="urn:microsoft.com/office/officeart/2005/8/layout/hierarchy1"/>
    <dgm:cxn modelId="{9DF09094-B600-4B42-B608-804230DD849B}" srcId="{58C1A2EF-2AA3-4AA5-A3FF-7C6471D017D1}" destId="{2AF84558-4657-4256-92F8-A2878931B9BA}" srcOrd="0" destOrd="0" parTransId="{4AB9F3BD-2DA8-4A49-8E93-AB31AECBCB1A}" sibTransId="{1C384A2F-D9F0-41EF-849A-97560779A86E}"/>
    <dgm:cxn modelId="{8D018F0F-18E0-4337-8412-0C82168091E2}" type="presOf" srcId="{6544E250-16F7-4962-BA5A-1A15DEEFA34C}" destId="{3420E14A-9580-417A-8361-548808C2C3B9}" srcOrd="0" destOrd="0" presId="urn:microsoft.com/office/officeart/2005/8/layout/hierarchy1"/>
    <dgm:cxn modelId="{24FE03AB-010D-499A-8E01-077E5462C35F}" type="presOf" srcId="{58C1A2EF-2AA3-4AA5-A3FF-7C6471D017D1}" destId="{B0986097-CCBD-4BFA-9D05-2979BA683E2E}" srcOrd="0" destOrd="0" presId="urn:microsoft.com/office/officeart/2005/8/layout/hierarchy1"/>
    <dgm:cxn modelId="{C9CDAED4-6639-4849-9F3C-ACA14EC11E99}" type="presOf" srcId="{EE314E6A-CE14-49F0-8F5F-CD8CAC0A0B5E}" destId="{A01EA1A0-40B0-4B97-8758-9DE8D1853E90}" srcOrd="0" destOrd="0" presId="urn:microsoft.com/office/officeart/2005/8/layout/hierarchy1"/>
    <dgm:cxn modelId="{C1E191DE-BBDB-489A-92DA-E3969CA17166}" type="presOf" srcId="{FD0D9969-69BA-45E9-A451-2B9920DA3448}" destId="{C77A9A05-8D0B-4122-A440-F668291EFFDE}" srcOrd="0" destOrd="0" presId="urn:microsoft.com/office/officeart/2005/8/layout/hierarchy1"/>
    <dgm:cxn modelId="{7017A4F4-20C0-4844-BC8D-1D8273B8EEAD}" type="presOf" srcId="{600A2118-1FD5-4BD2-8F70-31A6F636449B}" destId="{25FC8AE9-28AB-4FEA-9245-54D82DCBC06A}" srcOrd="0" destOrd="0" presId="urn:microsoft.com/office/officeart/2005/8/layout/hierarchy1"/>
    <dgm:cxn modelId="{0CCA89A9-E349-44A3-919A-73AB1E972EAC}" type="presOf" srcId="{67C6FAA9-1F68-4270-A24E-B5103798B1FF}" destId="{D5B20965-4AE1-4B1C-B45A-51225B044450}" srcOrd="0" destOrd="0" presId="urn:microsoft.com/office/officeart/2005/8/layout/hierarchy1"/>
    <dgm:cxn modelId="{5FFC2AA9-A525-4C21-B56F-A94672FAAE92}" type="presOf" srcId="{1935A3F7-1834-41F0-8775-3F2AE8BC0701}" destId="{0B878249-E1C3-40C6-B3F4-3586CF46F455}" srcOrd="0" destOrd="0" presId="urn:microsoft.com/office/officeart/2005/8/layout/hierarchy1"/>
    <dgm:cxn modelId="{4ABE775C-16F5-4711-9C34-819478F17B85}" type="presOf" srcId="{3BB12081-075E-4FF3-9763-DF0202865F56}" destId="{3955B2B6-1CCD-489C-8E2B-1A682383FE23}" srcOrd="0" destOrd="0" presId="urn:microsoft.com/office/officeart/2005/8/layout/hierarchy1"/>
    <dgm:cxn modelId="{EA5CDAEF-F8B5-490F-AC5A-8640EBF08642}" type="presOf" srcId="{823CF92B-2A7F-41CD-9EE3-A6F605576407}" destId="{2DBA8D6F-9046-4BAA-9E14-B3D8A24C3329}" srcOrd="0" destOrd="0" presId="urn:microsoft.com/office/officeart/2005/8/layout/hierarchy1"/>
    <dgm:cxn modelId="{58B492E8-39B7-4646-8E01-16A665B3585E}" srcId="{600A2118-1FD5-4BD2-8F70-31A6F636449B}" destId="{46B02214-BDAA-475F-9018-90FC2122FBA9}" srcOrd="3" destOrd="0" parTransId="{11E0E9CE-24C5-4191-8127-9B78A077AA31}" sibTransId="{97C82F38-3E50-45F7-80BD-387A61A7D4A7}"/>
    <dgm:cxn modelId="{A930E03C-2FB5-4A15-8931-07308498EFB3}" srcId="{600A2118-1FD5-4BD2-8F70-31A6F636449B}" destId="{98D39D8E-C263-49F0-9F8E-6F2D2F2B6B8B}" srcOrd="1" destOrd="0" parTransId="{CDDB5A2F-9565-40D7-844E-A99CBBDC85EB}" sibTransId="{3D675742-806D-47D7-A16B-031F9DFF2485}"/>
    <dgm:cxn modelId="{C70743DA-3099-4628-93C0-C825CCA045C1}" type="presOf" srcId="{B857A34E-7085-4F0B-B95F-518A4836DB4E}" destId="{3D2A209E-B13E-487A-AE34-A388E4BF9DB8}" srcOrd="0" destOrd="0" presId="urn:microsoft.com/office/officeart/2005/8/layout/hierarchy1"/>
    <dgm:cxn modelId="{CB4EC392-33AD-47C9-AB10-15F8E06D8A46}" type="presOf" srcId="{177FBCF6-35E2-4059-9FE7-8B7C0CB260B2}" destId="{91304649-C950-45CC-BBB2-994B38C36167}" srcOrd="0" destOrd="0" presId="urn:microsoft.com/office/officeart/2005/8/layout/hierarchy1"/>
    <dgm:cxn modelId="{FF1C6D16-73D8-41DC-9719-BC4EC375E7C7}" type="presOf" srcId="{CDDB5A2F-9565-40D7-844E-A99CBBDC85EB}" destId="{6F2437D3-3E74-4C99-9848-E961202ED4B4}" srcOrd="0" destOrd="0" presId="urn:microsoft.com/office/officeart/2005/8/layout/hierarchy1"/>
    <dgm:cxn modelId="{E900CF96-D42A-4D9B-99F1-0A7FC80C1447}" type="presOf" srcId="{98D39D8E-C263-49F0-9F8E-6F2D2F2B6B8B}" destId="{BECE379A-EAB7-4D45-ACCB-8FCEDFF3C240}" srcOrd="0" destOrd="0" presId="urn:microsoft.com/office/officeart/2005/8/layout/hierarchy1"/>
    <dgm:cxn modelId="{787BCF50-ED4F-4C8C-A981-0194E51007BE}" type="presOf" srcId="{06BB295A-13CB-4BE1-9B57-FE9974911376}" destId="{5F018735-1DAF-4C36-BB53-0BE74191A799}" srcOrd="0" destOrd="0" presId="urn:microsoft.com/office/officeart/2005/8/layout/hierarchy1"/>
    <dgm:cxn modelId="{6C518231-E59F-4494-B12E-692A2C866B90}" srcId="{46B02214-BDAA-475F-9018-90FC2122FBA9}" destId="{06BB295A-13CB-4BE1-9B57-FE9974911376}" srcOrd="0" destOrd="0" parTransId="{6544E250-16F7-4962-BA5A-1A15DEEFA34C}" sibTransId="{A90F6B14-F873-4BAD-B3DF-C3E079E686BF}"/>
    <dgm:cxn modelId="{F312B154-BEA9-400E-BF95-EFCFCA121B29}" type="presParOf" srcId="{91304649-C950-45CC-BBB2-994B38C36167}" destId="{9FB30CAB-1365-482F-AC7F-A9FB534B3AC2}" srcOrd="0" destOrd="0" presId="urn:microsoft.com/office/officeart/2005/8/layout/hierarchy1"/>
    <dgm:cxn modelId="{104F6DB7-7773-4656-92E5-36176D9D810E}" type="presParOf" srcId="{9FB30CAB-1365-482F-AC7F-A9FB534B3AC2}" destId="{674EBCD0-835D-45F1-A527-53BCD7415901}" srcOrd="0" destOrd="0" presId="urn:microsoft.com/office/officeart/2005/8/layout/hierarchy1"/>
    <dgm:cxn modelId="{96C59E6E-A845-4585-98BA-BD5D383F6234}" type="presParOf" srcId="{674EBCD0-835D-45F1-A527-53BCD7415901}" destId="{7002EC31-59A5-4E63-B66A-08D1C02EC863}" srcOrd="0" destOrd="0" presId="urn:microsoft.com/office/officeart/2005/8/layout/hierarchy1"/>
    <dgm:cxn modelId="{127C7603-CCEB-49ED-A578-8547E05B32CF}" type="presParOf" srcId="{674EBCD0-835D-45F1-A527-53BCD7415901}" destId="{25FC8AE9-28AB-4FEA-9245-54D82DCBC06A}" srcOrd="1" destOrd="0" presId="urn:microsoft.com/office/officeart/2005/8/layout/hierarchy1"/>
    <dgm:cxn modelId="{AA8CDA02-E616-4D45-B9DB-592D62D292E7}" type="presParOf" srcId="{9FB30CAB-1365-482F-AC7F-A9FB534B3AC2}" destId="{61BBDF5A-F5CD-4543-9F8A-4A2896351BAB}" srcOrd="1" destOrd="0" presId="urn:microsoft.com/office/officeart/2005/8/layout/hierarchy1"/>
    <dgm:cxn modelId="{67ADA51F-3F59-4644-AF93-04E4E19A6727}" type="presParOf" srcId="{61BBDF5A-F5CD-4543-9F8A-4A2896351BAB}" destId="{81047449-EA03-4A24-A1CD-51C817DEEEF5}" srcOrd="0" destOrd="0" presId="urn:microsoft.com/office/officeart/2005/8/layout/hierarchy1"/>
    <dgm:cxn modelId="{362B945B-C417-426C-AE57-27AB98A70258}" type="presParOf" srcId="{61BBDF5A-F5CD-4543-9F8A-4A2896351BAB}" destId="{82161B96-69F5-4DB2-BF92-726674C00BF1}" srcOrd="1" destOrd="0" presId="urn:microsoft.com/office/officeart/2005/8/layout/hierarchy1"/>
    <dgm:cxn modelId="{E89E8B59-A63D-46AB-AF93-680F402EAD79}" type="presParOf" srcId="{82161B96-69F5-4DB2-BF92-726674C00BF1}" destId="{7A99082A-962D-4C13-9474-FFB3FB882C16}" srcOrd="0" destOrd="0" presId="urn:microsoft.com/office/officeart/2005/8/layout/hierarchy1"/>
    <dgm:cxn modelId="{134BEA72-3DDD-42B5-9A5F-36AC4A692FAC}" type="presParOf" srcId="{7A99082A-962D-4C13-9474-FFB3FB882C16}" destId="{0F10F465-7810-44C2-B3F6-B462BF513F16}" srcOrd="0" destOrd="0" presId="urn:microsoft.com/office/officeart/2005/8/layout/hierarchy1"/>
    <dgm:cxn modelId="{5D1BCFBE-B1A4-4D91-BF50-3C1A7D3CC1EB}" type="presParOf" srcId="{7A99082A-962D-4C13-9474-FFB3FB882C16}" destId="{FCA04208-F272-48A4-A61F-74B19D2E36B9}" srcOrd="1" destOrd="0" presId="urn:microsoft.com/office/officeart/2005/8/layout/hierarchy1"/>
    <dgm:cxn modelId="{A8D87C82-66CA-4F9D-98E0-7FE4F82A44E4}" type="presParOf" srcId="{82161B96-69F5-4DB2-BF92-726674C00BF1}" destId="{A301F323-FCF7-4797-88A5-35C2007ABE46}" srcOrd="1" destOrd="0" presId="urn:microsoft.com/office/officeart/2005/8/layout/hierarchy1"/>
    <dgm:cxn modelId="{E3B9B9D4-D5F0-4E07-A2A7-749078A93A06}" type="presParOf" srcId="{A301F323-FCF7-4797-88A5-35C2007ABE46}" destId="{498F2202-ED6C-4FAE-A74F-F5CC51581577}" srcOrd="0" destOrd="0" presId="urn:microsoft.com/office/officeart/2005/8/layout/hierarchy1"/>
    <dgm:cxn modelId="{A74147AC-A46F-43FD-905C-5A2FBB99EA6E}" type="presParOf" srcId="{A301F323-FCF7-4797-88A5-35C2007ABE46}" destId="{9388CDEA-4948-4C0E-8945-36BE3EE8C6B5}" srcOrd="1" destOrd="0" presId="urn:microsoft.com/office/officeart/2005/8/layout/hierarchy1"/>
    <dgm:cxn modelId="{7DDC4FDE-57E4-4399-9DE9-72C40796AF2F}" type="presParOf" srcId="{9388CDEA-4948-4C0E-8945-36BE3EE8C6B5}" destId="{76C720CD-6713-4FCA-849D-C069CBEE7283}" srcOrd="0" destOrd="0" presId="urn:microsoft.com/office/officeart/2005/8/layout/hierarchy1"/>
    <dgm:cxn modelId="{91D5D798-2D05-404C-9245-3385D46F1A3F}" type="presParOf" srcId="{76C720CD-6713-4FCA-849D-C069CBEE7283}" destId="{1AB620E1-FAA3-4052-A3FC-F7FDBFDF1EA5}" srcOrd="0" destOrd="0" presId="urn:microsoft.com/office/officeart/2005/8/layout/hierarchy1"/>
    <dgm:cxn modelId="{DB2B5112-DC7C-4805-BC20-911031F2E874}" type="presParOf" srcId="{76C720CD-6713-4FCA-849D-C069CBEE7283}" destId="{2DBA8D6F-9046-4BAA-9E14-B3D8A24C3329}" srcOrd="1" destOrd="0" presId="urn:microsoft.com/office/officeart/2005/8/layout/hierarchy1"/>
    <dgm:cxn modelId="{D84201EB-D3A3-4420-AFA2-A9D969FE93F8}" type="presParOf" srcId="{9388CDEA-4948-4C0E-8945-36BE3EE8C6B5}" destId="{E1C1E2CF-83FF-4AF8-9015-A164C2CFF40D}" srcOrd="1" destOrd="0" presId="urn:microsoft.com/office/officeart/2005/8/layout/hierarchy1"/>
    <dgm:cxn modelId="{5EED521F-A6FE-44A6-9BFC-EF011E2F0150}" type="presParOf" srcId="{E1C1E2CF-83FF-4AF8-9015-A164C2CFF40D}" destId="{3955B2B6-1CCD-489C-8E2B-1A682383FE23}" srcOrd="0" destOrd="0" presId="urn:microsoft.com/office/officeart/2005/8/layout/hierarchy1"/>
    <dgm:cxn modelId="{1B21F87C-A0AE-42EB-98B3-484CEC2FCCDB}" type="presParOf" srcId="{E1C1E2CF-83FF-4AF8-9015-A164C2CFF40D}" destId="{E978D43A-F11E-483F-93FE-DAF212FBD5E0}" srcOrd="1" destOrd="0" presId="urn:microsoft.com/office/officeart/2005/8/layout/hierarchy1"/>
    <dgm:cxn modelId="{E012ECD2-6A2A-4A5E-B15A-B89BB40F4ECC}" type="presParOf" srcId="{E978D43A-F11E-483F-93FE-DAF212FBD5E0}" destId="{CE6E3B93-4A9E-4339-95BB-53AF9C469276}" srcOrd="0" destOrd="0" presId="urn:microsoft.com/office/officeart/2005/8/layout/hierarchy1"/>
    <dgm:cxn modelId="{E3A9F797-84D5-48D0-B334-01AEDD6895BC}" type="presParOf" srcId="{CE6E3B93-4A9E-4339-95BB-53AF9C469276}" destId="{DEECC85A-C3A8-4284-B0B4-248580E3FDD2}" srcOrd="0" destOrd="0" presId="urn:microsoft.com/office/officeart/2005/8/layout/hierarchy1"/>
    <dgm:cxn modelId="{9E90D35D-9F28-4FA0-B4D9-2F6F2A57760F}" type="presParOf" srcId="{CE6E3B93-4A9E-4339-95BB-53AF9C469276}" destId="{0B878249-E1C3-40C6-B3F4-3586CF46F455}" srcOrd="1" destOrd="0" presId="urn:microsoft.com/office/officeart/2005/8/layout/hierarchy1"/>
    <dgm:cxn modelId="{8ECAF9EA-5CE0-470C-833C-DA74806263A2}" type="presParOf" srcId="{E978D43A-F11E-483F-93FE-DAF212FBD5E0}" destId="{C3EBC20C-0010-4854-B40C-81866F3FA329}" srcOrd="1" destOrd="0" presId="urn:microsoft.com/office/officeart/2005/8/layout/hierarchy1"/>
    <dgm:cxn modelId="{E6B43F6E-D102-4B8F-862B-01D793FBFC81}" type="presParOf" srcId="{E1C1E2CF-83FF-4AF8-9015-A164C2CFF40D}" destId="{CC1525E8-AEAE-4FBA-9F99-C745E22BB216}" srcOrd="2" destOrd="0" presId="urn:microsoft.com/office/officeart/2005/8/layout/hierarchy1"/>
    <dgm:cxn modelId="{8B1C1CD5-E830-4578-BB23-939A81501832}" type="presParOf" srcId="{E1C1E2CF-83FF-4AF8-9015-A164C2CFF40D}" destId="{A1B44A58-AC8F-42B7-95D9-59960B1D82EE}" srcOrd="3" destOrd="0" presId="urn:microsoft.com/office/officeart/2005/8/layout/hierarchy1"/>
    <dgm:cxn modelId="{0100C3AD-722B-4E3A-AEA2-74F9DFBD025F}" type="presParOf" srcId="{A1B44A58-AC8F-42B7-95D9-59960B1D82EE}" destId="{2EAE7DD2-74EE-4A8E-834C-3495BA206B70}" srcOrd="0" destOrd="0" presId="urn:microsoft.com/office/officeart/2005/8/layout/hierarchy1"/>
    <dgm:cxn modelId="{52F184B8-4A47-493E-994B-E8D065A139BD}" type="presParOf" srcId="{2EAE7DD2-74EE-4A8E-834C-3495BA206B70}" destId="{40724CFD-70A3-43E7-A3A2-CD2AAB3F40C1}" srcOrd="0" destOrd="0" presId="urn:microsoft.com/office/officeart/2005/8/layout/hierarchy1"/>
    <dgm:cxn modelId="{8DB3EA18-9B96-45B4-B0FE-5CF7A1802DB3}" type="presParOf" srcId="{2EAE7DD2-74EE-4A8E-834C-3495BA206B70}" destId="{3D2A209E-B13E-487A-AE34-A388E4BF9DB8}" srcOrd="1" destOrd="0" presId="urn:microsoft.com/office/officeart/2005/8/layout/hierarchy1"/>
    <dgm:cxn modelId="{C6F66701-3EA7-44A0-8497-BC68AF321751}" type="presParOf" srcId="{A1B44A58-AC8F-42B7-95D9-59960B1D82EE}" destId="{60F29366-F47C-4DE5-8263-28E05E965D41}" srcOrd="1" destOrd="0" presId="urn:microsoft.com/office/officeart/2005/8/layout/hierarchy1"/>
    <dgm:cxn modelId="{24674B24-75D8-4341-A77E-7D0EBE154CF3}" type="presParOf" srcId="{A301F323-FCF7-4797-88A5-35C2007ABE46}" destId="{2BA99342-19BF-4241-92DA-D1C12EBC781B}" srcOrd="2" destOrd="0" presId="urn:microsoft.com/office/officeart/2005/8/layout/hierarchy1"/>
    <dgm:cxn modelId="{ABED432F-5938-423C-A52B-03402BBB5510}" type="presParOf" srcId="{A301F323-FCF7-4797-88A5-35C2007ABE46}" destId="{26ED72F4-2170-42CC-A2AA-72C20C25E3C2}" srcOrd="3" destOrd="0" presId="urn:microsoft.com/office/officeart/2005/8/layout/hierarchy1"/>
    <dgm:cxn modelId="{3771D35C-3EE8-4882-8B8E-5970D790AADD}" type="presParOf" srcId="{26ED72F4-2170-42CC-A2AA-72C20C25E3C2}" destId="{A66AA9A2-F39E-4F83-AC12-F0F9DC0E0418}" srcOrd="0" destOrd="0" presId="urn:microsoft.com/office/officeart/2005/8/layout/hierarchy1"/>
    <dgm:cxn modelId="{6D8ED0A9-C26E-4E4C-B0B7-5C29B30387B6}" type="presParOf" srcId="{A66AA9A2-F39E-4F83-AC12-F0F9DC0E0418}" destId="{6589EA21-F2F0-4F66-A783-D66E4A77B226}" srcOrd="0" destOrd="0" presId="urn:microsoft.com/office/officeart/2005/8/layout/hierarchy1"/>
    <dgm:cxn modelId="{907F758F-A1A6-49E7-ABBA-2A37ADF3B917}" type="presParOf" srcId="{A66AA9A2-F39E-4F83-AC12-F0F9DC0E0418}" destId="{B0986097-CCBD-4BFA-9D05-2979BA683E2E}" srcOrd="1" destOrd="0" presId="urn:microsoft.com/office/officeart/2005/8/layout/hierarchy1"/>
    <dgm:cxn modelId="{90C6C778-E990-4740-97FC-796641C263D9}" type="presParOf" srcId="{26ED72F4-2170-42CC-A2AA-72C20C25E3C2}" destId="{D0A145FB-C00C-4D92-96BE-13E09C6519EB}" srcOrd="1" destOrd="0" presId="urn:microsoft.com/office/officeart/2005/8/layout/hierarchy1"/>
    <dgm:cxn modelId="{90E225C6-21D1-47DD-8850-6333746223EB}" type="presParOf" srcId="{D0A145FB-C00C-4D92-96BE-13E09C6519EB}" destId="{13C08A9B-313A-4D42-AD49-A3B96332F187}" srcOrd="0" destOrd="0" presId="urn:microsoft.com/office/officeart/2005/8/layout/hierarchy1"/>
    <dgm:cxn modelId="{2C2DB959-8EDC-490E-9DE0-F3DE1834FC94}" type="presParOf" srcId="{D0A145FB-C00C-4D92-96BE-13E09C6519EB}" destId="{70BE527E-A45D-49D8-ABEF-5BC1E39493FA}" srcOrd="1" destOrd="0" presId="urn:microsoft.com/office/officeart/2005/8/layout/hierarchy1"/>
    <dgm:cxn modelId="{9EEC5C5B-EC1D-4CC4-80A2-53CF5D7523EE}" type="presParOf" srcId="{70BE527E-A45D-49D8-ABEF-5BC1E39493FA}" destId="{99040F72-E499-42CE-A01A-3758CA4B4CD1}" srcOrd="0" destOrd="0" presId="urn:microsoft.com/office/officeart/2005/8/layout/hierarchy1"/>
    <dgm:cxn modelId="{24E91F9B-FD75-4E88-A116-362428BFF828}" type="presParOf" srcId="{99040F72-E499-42CE-A01A-3758CA4B4CD1}" destId="{47ACB62F-D630-491C-8B8A-AB4A0FF51662}" srcOrd="0" destOrd="0" presId="urn:microsoft.com/office/officeart/2005/8/layout/hierarchy1"/>
    <dgm:cxn modelId="{7EAADBBA-2754-4067-9D79-3B2471F7823B}" type="presParOf" srcId="{99040F72-E499-42CE-A01A-3758CA4B4CD1}" destId="{3EAFE104-C005-4806-B050-1140043D5B75}" srcOrd="1" destOrd="0" presId="urn:microsoft.com/office/officeart/2005/8/layout/hierarchy1"/>
    <dgm:cxn modelId="{4289A996-E51B-4C54-B33F-5CC62A30F4DD}" type="presParOf" srcId="{70BE527E-A45D-49D8-ABEF-5BC1E39493FA}" destId="{E002472F-84C8-4A13-9D11-013D9314C7ED}" srcOrd="1" destOrd="0" presId="urn:microsoft.com/office/officeart/2005/8/layout/hierarchy1"/>
    <dgm:cxn modelId="{EE63C165-8645-4260-8DFC-876608691A5C}" type="presParOf" srcId="{D0A145FB-C00C-4D92-96BE-13E09C6519EB}" destId="{D5B20965-4AE1-4B1C-B45A-51225B044450}" srcOrd="2" destOrd="0" presId="urn:microsoft.com/office/officeart/2005/8/layout/hierarchy1"/>
    <dgm:cxn modelId="{B8E2E64D-64FA-46BB-BDEC-B872F7572539}" type="presParOf" srcId="{D0A145FB-C00C-4D92-96BE-13E09C6519EB}" destId="{61E81967-57E3-4C21-8F81-8E19EEEBDC9D}" srcOrd="3" destOrd="0" presId="urn:microsoft.com/office/officeart/2005/8/layout/hierarchy1"/>
    <dgm:cxn modelId="{050F7CE4-25EC-4FED-85A9-D26FC84B07EF}" type="presParOf" srcId="{61E81967-57E3-4C21-8F81-8E19EEEBDC9D}" destId="{3FA0726B-D01C-4DC0-8F0D-77AD9629720A}" srcOrd="0" destOrd="0" presId="urn:microsoft.com/office/officeart/2005/8/layout/hierarchy1"/>
    <dgm:cxn modelId="{B9FF7612-0FAE-4E90-9371-DF744BFEE660}" type="presParOf" srcId="{3FA0726B-D01C-4DC0-8F0D-77AD9629720A}" destId="{B502E60B-3EB9-482E-A7C7-BBA441C8718D}" srcOrd="0" destOrd="0" presId="urn:microsoft.com/office/officeart/2005/8/layout/hierarchy1"/>
    <dgm:cxn modelId="{D8DEACE8-2C63-49BD-9638-7E3F3483E3DC}" type="presParOf" srcId="{3FA0726B-D01C-4DC0-8F0D-77AD9629720A}" destId="{A01EA1A0-40B0-4B97-8758-9DE8D1853E90}" srcOrd="1" destOrd="0" presId="urn:microsoft.com/office/officeart/2005/8/layout/hierarchy1"/>
    <dgm:cxn modelId="{7E48B475-534F-48D5-A0A8-5386BD6978E2}" type="presParOf" srcId="{61E81967-57E3-4C21-8F81-8E19EEEBDC9D}" destId="{DBDC74DE-3915-4374-B0C0-B89572318DF6}" srcOrd="1" destOrd="0" presId="urn:microsoft.com/office/officeart/2005/8/layout/hierarchy1"/>
    <dgm:cxn modelId="{AFEAEFC3-B6B2-438D-8B62-49A492415902}" type="presParOf" srcId="{61BBDF5A-F5CD-4543-9F8A-4A2896351BAB}" destId="{6F2437D3-3E74-4C99-9848-E961202ED4B4}" srcOrd="2" destOrd="0" presId="urn:microsoft.com/office/officeart/2005/8/layout/hierarchy1"/>
    <dgm:cxn modelId="{C306687A-DADE-4260-852E-8525897EDB99}" type="presParOf" srcId="{61BBDF5A-F5CD-4543-9F8A-4A2896351BAB}" destId="{F14ACF3F-0DE9-447C-BFB2-EE4AEE82FEEE}" srcOrd="3" destOrd="0" presId="urn:microsoft.com/office/officeart/2005/8/layout/hierarchy1"/>
    <dgm:cxn modelId="{4F1005DD-4769-4404-B275-C6230A951466}" type="presParOf" srcId="{F14ACF3F-0DE9-447C-BFB2-EE4AEE82FEEE}" destId="{0E75A4B6-6B51-4F76-8430-CB55E2964A92}" srcOrd="0" destOrd="0" presId="urn:microsoft.com/office/officeart/2005/8/layout/hierarchy1"/>
    <dgm:cxn modelId="{6F9E0CB5-2910-47CC-A5B6-8B4B86840D1D}" type="presParOf" srcId="{0E75A4B6-6B51-4F76-8430-CB55E2964A92}" destId="{5F0CE058-F478-4A10-9442-1C86152ED8FF}" srcOrd="0" destOrd="0" presId="urn:microsoft.com/office/officeart/2005/8/layout/hierarchy1"/>
    <dgm:cxn modelId="{8A86DEF8-B5DD-466C-8FEC-9B986B2740F2}" type="presParOf" srcId="{0E75A4B6-6B51-4F76-8430-CB55E2964A92}" destId="{BECE379A-EAB7-4D45-ACCB-8FCEDFF3C240}" srcOrd="1" destOrd="0" presId="urn:microsoft.com/office/officeart/2005/8/layout/hierarchy1"/>
    <dgm:cxn modelId="{D27BE28C-DF73-4E5F-972F-59C810CB633C}" type="presParOf" srcId="{F14ACF3F-0DE9-447C-BFB2-EE4AEE82FEEE}" destId="{B90763A1-810F-4379-8F99-F29CE64600C4}" srcOrd="1" destOrd="0" presId="urn:microsoft.com/office/officeart/2005/8/layout/hierarchy1"/>
    <dgm:cxn modelId="{F74B2C30-3FE1-4F07-AD52-123DAED8A73A}" type="presParOf" srcId="{61BBDF5A-F5CD-4543-9F8A-4A2896351BAB}" destId="{CDEDAB88-518C-4642-A19A-ED0BEC4B8C7F}" srcOrd="4" destOrd="0" presId="urn:microsoft.com/office/officeart/2005/8/layout/hierarchy1"/>
    <dgm:cxn modelId="{83CAFE4F-D8EB-4D60-85CA-D734FFF5A5D3}" type="presParOf" srcId="{61BBDF5A-F5CD-4543-9F8A-4A2896351BAB}" destId="{2E99C42F-A92C-4FE9-819A-CA622551C927}" srcOrd="5" destOrd="0" presId="urn:microsoft.com/office/officeart/2005/8/layout/hierarchy1"/>
    <dgm:cxn modelId="{6BD00227-903E-4825-BCD6-A54BD529D30F}" type="presParOf" srcId="{2E99C42F-A92C-4FE9-819A-CA622551C927}" destId="{BF1804F1-F1F8-4A77-A30F-5DF828533909}" srcOrd="0" destOrd="0" presId="urn:microsoft.com/office/officeart/2005/8/layout/hierarchy1"/>
    <dgm:cxn modelId="{992EC0F7-FEE4-4671-807E-2AFB0CA8299C}" type="presParOf" srcId="{BF1804F1-F1F8-4A77-A30F-5DF828533909}" destId="{220F69A3-6C4E-4A2F-879D-DBEA1C6775A2}" srcOrd="0" destOrd="0" presId="urn:microsoft.com/office/officeart/2005/8/layout/hierarchy1"/>
    <dgm:cxn modelId="{31A8BDBF-EBEF-44B0-9104-8D36D357E063}" type="presParOf" srcId="{BF1804F1-F1F8-4A77-A30F-5DF828533909}" destId="{C77A9A05-8D0B-4122-A440-F668291EFFDE}" srcOrd="1" destOrd="0" presId="urn:microsoft.com/office/officeart/2005/8/layout/hierarchy1"/>
    <dgm:cxn modelId="{5F5444AD-A892-4F04-B57A-6848A2D15344}" type="presParOf" srcId="{2E99C42F-A92C-4FE9-819A-CA622551C927}" destId="{15F5E570-4625-4769-9620-3F1B13D46004}" srcOrd="1" destOrd="0" presId="urn:microsoft.com/office/officeart/2005/8/layout/hierarchy1"/>
    <dgm:cxn modelId="{76268831-2862-480E-8B3C-65BA9499E538}" type="presParOf" srcId="{61BBDF5A-F5CD-4543-9F8A-4A2896351BAB}" destId="{52D72278-E757-45C4-84D4-6E66347F5F9E}" srcOrd="6" destOrd="0" presId="urn:microsoft.com/office/officeart/2005/8/layout/hierarchy1"/>
    <dgm:cxn modelId="{63F17746-D1DB-4A84-AA21-E83E87141108}" type="presParOf" srcId="{61BBDF5A-F5CD-4543-9F8A-4A2896351BAB}" destId="{98CF522F-6811-40EC-A5A6-AE07C8214110}" srcOrd="7" destOrd="0" presId="urn:microsoft.com/office/officeart/2005/8/layout/hierarchy1"/>
    <dgm:cxn modelId="{EF49FB25-AE0B-491F-B21D-2910769A7CC6}" type="presParOf" srcId="{98CF522F-6811-40EC-A5A6-AE07C8214110}" destId="{8B267D9F-5FDF-4C25-A8DC-41B98FA3AE9A}" srcOrd="0" destOrd="0" presId="urn:microsoft.com/office/officeart/2005/8/layout/hierarchy1"/>
    <dgm:cxn modelId="{B08621EB-9B96-4B3D-A862-729FF81B8BBE}" type="presParOf" srcId="{8B267D9F-5FDF-4C25-A8DC-41B98FA3AE9A}" destId="{847DCA5A-421B-493B-9508-93EE84BAC879}" srcOrd="0" destOrd="0" presId="urn:microsoft.com/office/officeart/2005/8/layout/hierarchy1"/>
    <dgm:cxn modelId="{CC4C17B6-3DBD-43E3-AA98-111E88D36277}" type="presParOf" srcId="{8B267D9F-5FDF-4C25-A8DC-41B98FA3AE9A}" destId="{AA18DE0B-2503-4B34-A66F-B4378D1B15DB}" srcOrd="1" destOrd="0" presId="urn:microsoft.com/office/officeart/2005/8/layout/hierarchy1"/>
    <dgm:cxn modelId="{E7ADA9DC-8861-4258-9069-A2DC180818B9}" type="presParOf" srcId="{98CF522F-6811-40EC-A5A6-AE07C8214110}" destId="{3AA4295B-CCBF-46B5-966E-9E409F87556E}" srcOrd="1" destOrd="0" presId="urn:microsoft.com/office/officeart/2005/8/layout/hierarchy1"/>
    <dgm:cxn modelId="{1C63220F-EEA3-428E-8B53-B702C7424A9D}" type="presParOf" srcId="{3AA4295B-CCBF-46B5-966E-9E409F87556E}" destId="{3420E14A-9580-417A-8361-548808C2C3B9}" srcOrd="0" destOrd="0" presId="urn:microsoft.com/office/officeart/2005/8/layout/hierarchy1"/>
    <dgm:cxn modelId="{E367877D-6550-4D42-B92C-086A23E17E13}" type="presParOf" srcId="{3AA4295B-CCBF-46B5-966E-9E409F87556E}" destId="{7CD7E07A-EAA8-4B1A-95A1-A70CD8EEDEC8}" srcOrd="1" destOrd="0" presId="urn:microsoft.com/office/officeart/2005/8/layout/hierarchy1"/>
    <dgm:cxn modelId="{8D7EB45A-BCD7-4E8C-BB2F-59E3A3269E0B}" type="presParOf" srcId="{7CD7E07A-EAA8-4B1A-95A1-A70CD8EEDEC8}" destId="{CF1BF522-1C15-438C-926D-53E1270DAFE3}" srcOrd="0" destOrd="0" presId="urn:microsoft.com/office/officeart/2005/8/layout/hierarchy1"/>
    <dgm:cxn modelId="{4E9F2FF9-CE21-4F67-8633-20D7727F93E7}" type="presParOf" srcId="{CF1BF522-1C15-438C-926D-53E1270DAFE3}" destId="{5B49A90C-F88A-4EB9-9E50-72038E2A809B}" srcOrd="0" destOrd="0" presId="urn:microsoft.com/office/officeart/2005/8/layout/hierarchy1"/>
    <dgm:cxn modelId="{873662A6-6619-4128-8155-4A85A75E7F64}" type="presParOf" srcId="{CF1BF522-1C15-438C-926D-53E1270DAFE3}" destId="{5F018735-1DAF-4C36-BB53-0BE74191A799}" srcOrd="1" destOrd="0" presId="urn:microsoft.com/office/officeart/2005/8/layout/hierarchy1"/>
    <dgm:cxn modelId="{7944FA91-7788-43E1-AE76-B8B58AC32181}" type="presParOf" srcId="{7CD7E07A-EAA8-4B1A-95A1-A70CD8EEDEC8}" destId="{AAD9701B-E01C-47DC-B918-0CA7682E96A3}" srcOrd="1" destOrd="0" presId="urn:microsoft.com/office/officeart/2005/8/layout/hierarchy1"/>
    <dgm:cxn modelId="{E93B5F01-35D4-441B-A8E4-86EEB92485A6}" type="presParOf" srcId="{3AA4295B-CCBF-46B5-966E-9E409F87556E}" destId="{7E04F4E0-CBD2-4766-AA0F-9706928035AA}" srcOrd="2" destOrd="0" presId="urn:microsoft.com/office/officeart/2005/8/layout/hierarchy1"/>
    <dgm:cxn modelId="{C709810A-0ACF-4282-8A9D-16DEF0142117}" type="presParOf" srcId="{3AA4295B-CCBF-46B5-966E-9E409F87556E}" destId="{02309E57-3558-4AC4-B8AF-B956DE8D2357}" srcOrd="3" destOrd="0" presId="urn:microsoft.com/office/officeart/2005/8/layout/hierarchy1"/>
    <dgm:cxn modelId="{2E36D41B-4ECE-4604-8071-5117A5DBA057}" type="presParOf" srcId="{02309E57-3558-4AC4-B8AF-B956DE8D2357}" destId="{9F086C73-2987-451A-B21D-C4A85841F30A}" srcOrd="0" destOrd="0" presId="urn:microsoft.com/office/officeart/2005/8/layout/hierarchy1"/>
    <dgm:cxn modelId="{77615604-35BE-43CF-B184-026F66C2F15B}" type="presParOf" srcId="{9F086C73-2987-451A-B21D-C4A85841F30A}" destId="{6E566BDD-93AD-4D5D-9F9F-97F43295706F}" srcOrd="0" destOrd="0" presId="urn:microsoft.com/office/officeart/2005/8/layout/hierarchy1"/>
    <dgm:cxn modelId="{90715A9E-AB01-4372-92ED-1CCA4B067B8E}" type="presParOf" srcId="{9F086C73-2987-451A-B21D-C4A85841F30A}" destId="{C9B427CF-1227-4EDB-89BD-5CA8BE4450DC}" srcOrd="1" destOrd="0" presId="urn:microsoft.com/office/officeart/2005/8/layout/hierarchy1"/>
    <dgm:cxn modelId="{320B8C52-B4DF-472A-99B3-0D6E3B53D73F}" type="presParOf" srcId="{02309E57-3558-4AC4-B8AF-B956DE8D2357}" destId="{794142E3-2325-4165-BB4F-B6B3BF6462D5}" srcOrd="1" destOrd="0" presId="urn:microsoft.com/office/officeart/2005/8/layout/hierarchy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4D34081-747C-4D04-8972-2412CA6C616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1611FB-C8F2-494F-BB07-1AD953E9B5F8}">
      <dgm:prSet phldrT="[Text]"/>
      <dgm:spPr>
        <a:solidFill>
          <a:schemeClr val="accent4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pPr algn="ctr"/>
          <a:r>
            <a:rPr lang="en-US" b="1" u="sng" dirty="0" smtClean="0"/>
            <a:t>E-KYC</a:t>
          </a:r>
          <a:r>
            <a:rPr lang="en-US" dirty="0" smtClean="0"/>
            <a:t>	</a:t>
          </a:r>
        </a:p>
        <a:p>
          <a:pPr algn="ctr"/>
          <a:endParaRPr lang="en-US" dirty="0" smtClean="0"/>
        </a:p>
        <a:p>
          <a:pPr algn="ctr"/>
          <a:r>
            <a:rPr lang="en-US" dirty="0" smtClean="0"/>
            <a:t>- Online KYC Process</a:t>
          </a:r>
        </a:p>
        <a:p>
          <a:pPr algn="ctr"/>
          <a:r>
            <a:rPr lang="en-US" dirty="0" smtClean="0"/>
            <a:t>- Aadhaar authentication</a:t>
          </a:r>
        </a:p>
        <a:p>
          <a:pPr algn="ctr"/>
          <a:r>
            <a:rPr lang="en-US" dirty="0" smtClean="0"/>
            <a:t>- e-Sign signature framework</a:t>
          </a:r>
          <a:endParaRPr lang="en-US" dirty="0"/>
        </a:p>
      </dgm:t>
    </dgm:pt>
    <dgm:pt modelId="{69EC2545-499C-424A-B702-CE1C59FA6637}" type="parTrans" cxnId="{D13E8AFC-1E3B-4D9B-985C-C9D8617925E7}">
      <dgm:prSet/>
      <dgm:spPr/>
      <dgm:t>
        <a:bodyPr/>
        <a:lstStyle/>
        <a:p>
          <a:endParaRPr lang="en-US"/>
        </a:p>
      </dgm:t>
    </dgm:pt>
    <dgm:pt modelId="{BE8EF94C-7D85-4EFC-ABDF-1E4B10F3DA35}" type="sibTrans" cxnId="{D13E8AFC-1E3B-4D9B-985C-C9D8617925E7}">
      <dgm:prSet/>
      <dgm:spPr/>
      <dgm:t>
        <a:bodyPr/>
        <a:lstStyle/>
        <a:p>
          <a:endParaRPr lang="en-US"/>
        </a:p>
      </dgm:t>
    </dgm:pt>
    <dgm:pt modelId="{D04CD7FD-E33F-4D81-90EB-A850970091F7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Power of Attorney (</a:t>
          </a:r>
          <a:r>
            <a:rPr lang="en-US" b="1" u="sng" dirty="0" err="1" smtClean="0">
              <a:solidFill>
                <a:schemeClr val="tx1"/>
              </a:solidFill>
            </a:rPr>
            <a:t>PoA</a:t>
          </a:r>
          <a:r>
            <a:rPr lang="en-US" b="1" u="sng" dirty="0" smtClean="0">
              <a:solidFill>
                <a:schemeClr val="tx1"/>
              </a:solidFill>
            </a:rPr>
            <a:t>)</a:t>
          </a:r>
        </a:p>
        <a:p>
          <a:endParaRPr lang="en-US" b="1" u="sng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- Not a compulsory document</a:t>
          </a:r>
        </a:p>
        <a:p>
          <a:r>
            <a:rPr lang="en-US" dirty="0" smtClean="0">
              <a:solidFill>
                <a:schemeClr val="tx1"/>
              </a:solidFill>
            </a:rPr>
            <a:t>- Only required for availing internet trading facility</a:t>
          </a:r>
          <a:endParaRPr lang="en-US" dirty="0">
            <a:solidFill>
              <a:schemeClr val="tx1"/>
            </a:solidFill>
          </a:endParaRPr>
        </a:p>
      </dgm:t>
    </dgm:pt>
    <dgm:pt modelId="{CBC5A8DE-BBAC-4B97-A5F9-EBB4629614AA}" type="parTrans" cxnId="{3399089C-5B44-4560-B62F-843A775BEEE1}">
      <dgm:prSet/>
      <dgm:spPr/>
      <dgm:t>
        <a:bodyPr/>
        <a:lstStyle/>
        <a:p>
          <a:endParaRPr lang="en-US"/>
        </a:p>
      </dgm:t>
    </dgm:pt>
    <dgm:pt modelId="{EE4AF6D7-BC6E-43FC-9513-688F035AC8DE}" type="sibTrans" cxnId="{3399089C-5B44-4560-B62F-843A775BEEE1}">
      <dgm:prSet/>
      <dgm:spPr/>
      <dgm:t>
        <a:bodyPr/>
        <a:lstStyle/>
        <a:p>
          <a:endParaRPr lang="en-US"/>
        </a:p>
      </dgm:t>
    </dgm:pt>
    <dgm:pt modelId="{C8C1072D-1270-4201-88F7-5F1A205CFFC0}">
      <dgm:prSet phldrT="[Text]"/>
      <dgm:spPr>
        <a:solidFill>
          <a:schemeClr val="accent4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b="1" u="sng" dirty="0" smtClean="0"/>
            <a:t>Pledge/ Re-pledge framework</a:t>
          </a:r>
        </a:p>
        <a:p>
          <a:endParaRPr lang="en-US" b="1" u="sng" dirty="0" smtClean="0"/>
        </a:p>
        <a:p>
          <a:r>
            <a:rPr lang="en-US" dirty="0" smtClean="0"/>
            <a:t>- Acceptance of securities by way of pledge by client</a:t>
          </a:r>
          <a:endParaRPr lang="en-US" dirty="0"/>
        </a:p>
      </dgm:t>
    </dgm:pt>
    <dgm:pt modelId="{BD9D413E-A79D-436B-863F-CCA3B92E3A4A}" type="parTrans" cxnId="{C3D0D20F-62FA-49A5-AC10-0BD80D4ECAE7}">
      <dgm:prSet/>
      <dgm:spPr/>
      <dgm:t>
        <a:bodyPr/>
        <a:lstStyle/>
        <a:p>
          <a:endParaRPr lang="en-US"/>
        </a:p>
      </dgm:t>
    </dgm:pt>
    <dgm:pt modelId="{AB95501F-24D6-4D14-8823-40AD2217D7B8}" type="sibTrans" cxnId="{C3D0D20F-62FA-49A5-AC10-0BD80D4ECAE7}">
      <dgm:prSet/>
      <dgm:spPr/>
      <dgm:t>
        <a:bodyPr/>
        <a:lstStyle/>
        <a:p>
          <a:endParaRPr lang="en-US"/>
        </a:p>
      </dgm:t>
    </dgm:pt>
    <dgm:pt modelId="{9AEE9F1E-94D9-4A08-9E83-D98E221272BD}">
      <dgm:prSet phldrT="[Text]"/>
      <dgm:spPr>
        <a:solidFill>
          <a:schemeClr val="accent4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b="1" u="sng" dirty="0" smtClean="0"/>
            <a:t>Basic Services </a:t>
          </a:r>
          <a:r>
            <a:rPr lang="en-US" b="1" u="sng" dirty="0" err="1" smtClean="0"/>
            <a:t>Demat</a:t>
          </a:r>
          <a:r>
            <a:rPr lang="en-US" b="1" u="sng" dirty="0" smtClean="0"/>
            <a:t> Account (BSDA)</a:t>
          </a:r>
        </a:p>
        <a:p>
          <a:endParaRPr lang="en-US" b="1" u="sng" dirty="0" smtClean="0"/>
        </a:p>
        <a:p>
          <a:r>
            <a:rPr lang="en-US" dirty="0" smtClean="0"/>
            <a:t>- </a:t>
          </a:r>
          <a:r>
            <a:rPr lang="en-US" dirty="0" err="1" smtClean="0"/>
            <a:t>Demat</a:t>
          </a:r>
          <a:r>
            <a:rPr lang="en-US" dirty="0" smtClean="0"/>
            <a:t> account at reduced costs</a:t>
          </a:r>
        </a:p>
        <a:p>
          <a:r>
            <a:rPr lang="en-US" dirty="0" smtClean="0"/>
            <a:t>- For Retail Investors</a:t>
          </a:r>
          <a:endParaRPr lang="en-US" dirty="0"/>
        </a:p>
      </dgm:t>
    </dgm:pt>
    <dgm:pt modelId="{789E59CB-ADB6-47ED-B419-3A4D82840F5B}" type="parTrans" cxnId="{0A639C38-A32F-4DE3-976B-A3CC86709F5F}">
      <dgm:prSet/>
      <dgm:spPr/>
      <dgm:t>
        <a:bodyPr/>
        <a:lstStyle/>
        <a:p>
          <a:endParaRPr lang="en-US"/>
        </a:p>
      </dgm:t>
    </dgm:pt>
    <dgm:pt modelId="{D52E9ADB-63A0-4A3E-92DC-FE36071B49A0}" type="sibTrans" cxnId="{0A639C38-A32F-4DE3-976B-A3CC86709F5F}">
      <dgm:prSet/>
      <dgm:spPr/>
      <dgm:t>
        <a:bodyPr/>
        <a:lstStyle/>
        <a:p>
          <a:endParaRPr lang="en-US"/>
        </a:p>
      </dgm:t>
    </dgm:pt>
    <dgm:pt modelId="{ED276CBA-A83A-4E13-94F0-A43E0CA26B28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b="1" u="sng" dirty="0" smtClean="0">
              <a:solidFill>
                <a:schemeClr val="tx1"/>
              </a:solidFill>
            </a:rPr>
            <a:t>Mutual Funds</a:t>
          </a:r>
        </a:p>
        <a:p>
          <a:endParaRPr lang="en-US" b="1" u="sng" dirty="0" smtClean="0">
            <a:solidFill>
              <a:schemeClr val="tx1"/>
            </a:solidFill>
          </a:endParaRPr>
        </a:p>
        <a:p>
          <a:r>
            <a:rPr lang="en-US" dirty="0" smtClean="0">
              <a:solidFill>
                <a:schemeClr val="tx1"/>
              </a:solidFill>
            </a:rPr>
            <a:t>- Product labelling on basis of risk associated with the scheme.</a:t>
          </a:r>
        </a:p>
      </dgm:t>
    </dgm:pt>
    <dgm:pt modelId="{C6A7DD02-7581-4954-BB36-C645EF772F25}" type="parTrans" cxnId="{F6FF7DE9-981B-4468-9352-3BDDEC2E08AF}">
      <dgm:prSet/>
      <dgm:spPr/>
      <dgm:t>
        <a:bodyPr/>
        <a:lstStyle/>
        <a:p>
          <a:endParaRPr lang="en-US"/>
        </a:p>
      </dgm:t>
    </dgm:pt>
    <dgm:pt modelId="{0EB58B57-F7A5-4631-A703-A5F919725AAA}" type="sibTrans" cxnId="{F6FF7DE9-981B-4468-9352-3BDDEC2E08AF}">
      <dgm:prSet/>
      <dgm:spPr/>
      <dgm:t>
        <a:bodyPr/>
        <a:lstStyle/>
        <a:p>
          <a:endParaRPr lang="en-US"/>
        </a:p>
      </dgm:t>
    </dgm:pt>
    <dgm:pt modelId="{0823C188-E988-4437-B0A3-54CFAC02AEB2}">
      <dgm:prSet phldrT="[Text]"/>
      <dgm:spPr>
        <a:solidFill>
          <a:schemeClr val="accent4">
            <a:lumMod val="75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b="1" u="sng" dirty="0" smtClean="0"/>
            <a:t>DDPI (Demand Deposit and Pledge Instruction)</a:t>
          </a:r>
        </a:p>
        <a:p>
          <a:endParaRPr lang="en-US" b="1" u="sng" dirty="0" smtClean="0"/>
        </a:p>
        <a:p>
          <a:r>
            <a:rPr lang="en-US" dirty="0" smtClean="0"/>
            <a:t>- To transfer securities held in client toward stock exchange for settlement obligation</a:t>
          </a:r>
        </a:p>
        <a:p>
          <a:r>
            <a:rPr lang="en-US" dirty="0" smtClean="0"/>
            <a:t>- To pledge/re-pledge securities</a:t>
          </a:r>
          <a:endParaRPr lang="en-US" dirty="0"/>
        </a:p>
      </dgm:t>
    </dgm:pt>
    <dgm:pt modelId="{D772EDAC-C82E-49CC-A9EC-194511FA32CD}" type="parTrans" cxnId="{B5072155-286F-4742-9A48-3AE27754913F}">
      <dgm:prSet/>
      <dgm:spPr/>
      <dgm:t>
        <a:bodyPr/>
        <a:lstStyle/>
        <a:p>
          <a:endParaRPr lang="en-US"/>
        </a:p>
      </dgm:t>
    </dgm:pt>
    <dgm:pt modelId="{DEFDA686-4A39-4E46-888E-3234D73AA8AF}" type="sibTrans" cxnId="{B5072155-286F-4742-9A48-3AE27754913F}">
      <dgm:prSet/>
      <dgm:spPr/>
      <dgm:t>
        <a:bodyPr/>
        <a:lstStyle/>
        <a:p>
          <a:endParaRPr lang="en-US"/>
        </a:p>
      </dgm:t>
    </dgm:pt>
    <dgm:pt modelId="{8E76D795-00AB-47FE-9652-12035398BD21}" type="pres">
      <dgm:prSet presAssocID="{04D34081-747C-4D04-8972-2412CA6C61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C375D40-186C-4CAB-8F0F-B6F5D470F6A4}" type="pres">
      <dgm:prSet presAssocID="{C81611FB-C8F2-494F-BB07-1AD953E9B5F8}" presName="node" presStyleLbl="node1" presStyleIdx="0" presStyleCnt="6" custScaleY="125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64C8A-8F50-4691-80C2-DD4CCD3EB606}" type="pres">
      <dgm:prSet presAssocID="{BE8EF94C-7D85-4EFC-ABDF-1E4B10F3DA35}" presName="sibTrans" presStyleCnt="0"/>
      <dgm:spPr/>
    </dgm:pt>
    <dgm:pt modelId="{F1E0CCDB-3A88-4DC3-A444-B822AE48F413}" type="pres">
      <dgm:prSet presAssocID="{D04CD7FD-E33F-4D81-90EB-A850970091F7}" presName="node" presStyleLbl="node1" presStyleIdx="1" presStyleCnt="6" custScaleY="125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F3C00-3CAB-47DD-909C-68627293DD68}" type="pres">
      <dgm:prSet presAssocID="{EE4AF6D7-BC6E-43FC-9513-688F035AC8DE}" presName="sibTrans" presStyleCnt="0"/>
      <dgm:spPr/>
    </dgm:pt>
    <dgm:pt modelId="{7D492AFC-9005-4611-9051-44348D31CE92}" type="pres">
      <dgm:prSet presAssocID="{C8C1072D-1270-4201-88F7-5F1A205CFFC0}" presName="node" presStyleLbl="node1" presStyleIdx="2" presStyleCnt="6" custScaleY="125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9B8A2-874A-47BD-85BC-38C419202B08}" type="pres">
      <dgm:prSet presAssocID="{AB95501F-24D6-4D14-8823-40AD2217D7B8}" presName="sibTrans" presStyleCnt="0"/>
      <dgm:spPr/>
    </dgm:pt>
    <dgm:pt modelId="{AB62A552-684F-4E44-ABFB-DDABB6585FCD}" type="pres">
      <dgm:prSet presAssocID="{0823C188-E988-4437-B0A3-54CFAC02AEB2}" presName="node" presStyleLbl="node1" presStyleIdx="3" presStyleCnt="6" custScaleY="125931" custLinFactX="100000" custLinFactNeighborX="119709" custLinFactNeighborY="30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446D8-A3B2-4842-963E-029D58FA86FA}" type="pres">
      <dgm:prSet presAssocID="{DEFDA686-4A39-4E46-888E-3234D73AA8AF}" presName="sibTrans" presStyleCnt="0"/>
      <dgm:spPr/>
    </dgm:pt>
    <dgm:pt modelId="{B88C5031-C106-4CF4-B1D5-F773FCC8FAF3}" type="pres">
      <dgm:prSet presAssocID="{9AEE9F1E-94D9-4A08-9E83-D98E221272BD}" presName="node" presStyleLbl="node1" presStyleIdx="4" presStyleCnt="6" custScaleY="122084" custLinFactX="-8963" custLinFactNeighborX="-100000" custLinFactNeighborY="22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A76E7B-13B6-4BC7-AE73-7C1F276E00D3}" type="pres">
      <dgm:prSet presAssocID="{D52E9ADB-63A0-4A3E-92DC-FE36071B49A0}" presName="sibTrans" presStyleCnt="0"/>
      <dgm:spPr/>
    </dgm:pt>
    <dgm:pt modelId="{AA6E1C47-48F4-4CC1-9076-84874B36DF2D}" type="pres">
      <dgm:prSet presAssocID="{ED276CBA-A83A-4E13-94F0-A43E0CA26B28}" presName="node" presStyleLbl="node1" presStyleIdx="5" presStyleCnt="6" custScaleY="122084" custLinFactX="-11069" custLinFactNeighborX="-100000" custLinFactNeighborY="22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99089C-5B44-4560-B62F-843A775BEEE1}" srcId="{04D34081-747C-4D04-8972-2412CA6C6167}" destId="{D04CD7FD-E33F-4D81-90EB-A850970091F7}" srcOrd="1" destOrd="0" parTransId="{CBC5A8DE-BBAC-4B97-A5F9-EBB4629614AA}" sibTransId="{EE4AF6D7-BC6E-43FC-9513-688F035AC8DE}"/>
    <dgm:cxn modelId="{F56B5C03-6977-4EB2-B11D-8A878DA670CC}" type="presOf" srcId="{0823C188-E988-4437-B0A3-54CFAC02AEB2}" destId="{AB62A552-684F-4E44-ABFB-DDABB6585FCD}" srcOrd="0" destOrd="0" presId="urn:microsoft.com/office/officeart/2005/8/layout/default"/>
    <dgm:cxn modelId="{093F0967-F4C5-4DBD-8CF8-5FE0954D61D2}" type="presOf" srcId="{04D34081-747C-4D04-8972-2412CA6C6167}" destId="{8E76D795-00AB-47FE-9652-12035398BD21}" srcOrd="0" destOrd="0" presId="urn:microsoft.com/office/officeart/2005/8/layout/default"/>
    <dgm:cxn modelId="{84BB3BDC-8F30-426E-8946-D85F80288FE7}" type="presOf" srcId="{C81611FB-C8F2-494F-BB07-1AD953E9B5F8}" destId="{CC375D40-186C-4CAB-8F0F-B6F5D470F6A4}" srcOrd="0" destOrd="0" presId="urn:microsoft.com/office/officeart/2005/8/layout/default"/>
    <dgm:cxn modelId="{D13E8AFC-1E3B-4D9B-985C-C9D8617925E7}" srcId="{04D34081-747C-4D04-8972-2412CA6C6167}" destId="{C81611FB-C8F2-494F-BB07-1AD953E9B5F8}" srcOrd="0" destOrd="0" parTransId="{69EC2545-499C-424A-B702-CE1C59FA6637}" sibTransId="{BE8EF94C-7D85-4EFC-ABDF-1E4B10F3DA35}"/>
    <dgm:cxn modelId="{0A639C38-A32F-4DE3-976B-A3CC86709F5F}" srcId="{04D34081-747C-4D04-8972-2412CA6C6167}" destId="{9AEE9F1E-94D9-4A08-9E83-D98E221272BD}" srcOrd="4" destOrd="0" parTransId="{789E59CB-ADB6-47ED-B419-3A4D82840F5B}" sibTransId="{D52E9ADB-63A0-4A3E-92DC-FE36071B49A0}"/>
    <dgm:cxn modelId="{B5072155-286F-4742-9A48-3AE27754913F}" srcId="{04D34081-747C-4D04-8972-2412CA6C6167}" destId="{0823C188-E988-4437-B0A3-54CFAC02AEB2}" srcOrd="3" destOrd="0" parTransId="{D772EDAC-C82E-49CC-A9EC-194511FA32CD}" sibTransId="{DEFDA686-4A39-4E46-888E-3234D73AA8AF}"/>
    <dgm:cxn modelId="{908A3F3D-0414-43DB-B752-3A6EA0535522}" type="presOf" srcId="{9AEE9F1E-94D9-4A08-9E83-D98E221272BD}" destId="{B88C5031-C106-4CF4-B1D5-F773FCC8FAF3}" srcOrd="0" destOrd="0" presId="urn:microsoft.com/office/officeart/2005/8/layout/default"/>
    <dgm:cxn modelId="{F6FF7DE9-981B-4468-9352-3BDDEC2E08AF}" srcId="{04D34081-747C-4D04-8972-2412CA6C6167}" destId="{ED276CBA-A83A-4E13-94F0-A43E0CA26B28}" srcOrd="5" destOrd="0" parTransId="{C6A7DD02-7581-4954-BB36-C645EF772F25}" sibTransId="{0EB58B57-F7A5-4631-A703-A5F919725AAA}"/>
    <dgm:cxn modelId="{71BC5380-8E56-4AB4-A61F-D8D4C785CF80}" type="presOf" srcId="{D04CD7FD-E33F-4D81-90EB-A850970091F7}" destId="{F1E0CCDB-3A88-4DC3-A444-B822AE48F413}" srcOrd="0" destOrd="0" presId="urn:microsoft.com/office/officeart/2005/8/layout/default"/>
    <dgm:cxn modelId="{C3D0D20F-62FA-49A5-AC10-0BD80D4ECAE7}" srcId="{04D34081-747C-4D04-8972-2412CA6C6167}" destId="{C8C1072D-1270-4201-88F7-5F1A205CFFC0}" srcOrd="2" destOrd="0" parTransId="{BD9D413E-A79D-436B-863F-CCA3B92E3A4A}" sibTransId="{AB95501F-24D6-4D14-8823-40AD2217D7B8}"/>
    <dgm:cxn modelId="{AEE77CE5-8FE4-422E-96FE-9A1D2CD7511F}" type="presOf" srcId="{ED276CBA-A83A-4E13-94F0-A43E0CA26B28}" destId="{AA6E1C47-48F4-4CC1-9076-84874B36DF2D}" srcOrd="0" destOrd="0" presId="urn:microsoft.com/office/officeart/2005/8/layout/default"/>
    <dgm:cxn modelId="{6A39D78B-FE3E-4C68-B4F7-E6F02D58DCFC}" type="presOf" srcId="{C8C1072D-1270-4201-88F7-5F1A205CFFC0}" destId="{7D492AFC-9005-4611-9051-44348D31CE92}" srcOrd="0" destOrd="0" presId="urn:microsoft.com/office/officeart/2005/8/layout/default"/>
    <dgm:cxn modelId="{2B724669-F320-46E0-A827-6C00571F5D90}" type="presParOf" srcId="{8E76D795-00AB-47FE-9652-12035398BD21}" destId="{CC375D40-186C-4CAB-8F0F-B6F5D470F6A4}" srcOrd="0" destOrd="0" presId="urn:microsoft.com/office/officeart/2005/8/layout/default"/>
    <dgm:cxn modelId="{240FFC71-AE15-425B-A475-DEFA7410B486}" type="presParOf" srcId="{8E76D795-00AB-47FE-9652-12035398BD21}" destId="{B0364C8A-8F50-4691-80C2-DD4CCD3EB606}" srcOrd="1" destOrd="0" presId="urn:microsoft.com/office/officeart/2005/8/layout/default"/>
    <dgm:cxn modelId="{62496181-496F-42C5-9BF6-0852B109CFED}" type="presParOf" srcId="{8E76D795-00AB-47FE-9652-12035398BD21}" destId="{F1E0CCDB-3A88-4DC3-A444-B822AE48F413}" srcOrd="2" destOrd="0" presId="urn:microsoft.com/office/officeart/2005/8/layout/default"/>
    <dgm:cxn modelId="{CD3B9080-A3C1-4D62-925B-2EF9EF3DA521}" type="presParOf" srcId="{8E76D795-00AB-47FE-9652-12035398BD21}" destId="{8DFF3C00-3CAB-47DD-909C-68627293DD68}" srcOrd="3" destOrd="0" presId="urn:microsoft.com/office/officeart/2005/8/layout/default"/>
    <dgm:cxn modelId="{D0F7C71D-E263-4A01-A328-798773DB8B48}" type="presParOf" srcId="{8E76D795-00AB-47FE-9652-12035398BD21}" destId="{7D492AFC-9005-4611-9051-44348D31CE92}" srcOrd="4" destOrd="0" presId="urn:microsoft.com/office/officeart/2005/8/layout/default"/>
    <dgm:cxn modelId="{EC8030CC-A880-4E86-A372-14947BE14ACA}" type="presParOf" srcId="{8E76D795-00AB-47FE-9652-12035398BD21}" destId="{0AD9B8A2-874A-47BD-85BC-38C419202B08}" srcOrd="5" destOrd="0" presId="urn:microsoft.com/office/officeart/2005/8/layout/default"/>
    <dgm:cxn modelId="{F2AC603F-1B4A-4C4B-9B35-04B262F98000}" type="presParOf" srcId="{8E76D795-00AB-47FE-9652-12035398BD21}" destId="{AB62A552-684F-4E44-ABFB-DDABB6585FCD}" srcOrd="6" destOrd="0" presId="urn:microsoft.com/office/officeart/2005/8/layout/default"/>
    <dgm:cxn modelId="{1262770E-62BF-451D-A3BC-221BF9DBF8D1}" type="presParOf" srcId="{8E76D795-00AB-47FE-9652-12035398BD21}" destId="{5AE446D8-A3B2-4842-963E-029D58FA86FA}" srcOrd="7" destOrd="0" presId="urn:microsoft.com/office/officeart/2005/8/layout/default"/>
    <dgm:cxn modelId="{82C290C4-77D3-4F99-87AF-2B80912892E0}" type="presParOf" srcId="{8E76D795-00AB-47FE-9652-12035398BD21}" destId="{B88C5031-C106-4CF4-B1D5-F773FCC8FAF3}" srcOrd="8" destOrd="0" presId="urn:microsoft.com/office/officeart/2005/8/layout/default"/>
    <dgm:cxn modelId="{EC7D586C-1747-4CF5-9378-3BD7272D7F44}" type="presParOf" srcId="{8E76D795-00AB-47FE-9652-12035398BD21}" destId="{A3A76E7B-13B6-4BC7-AE73-7C1F276E00D3}" srcOrd="9" destOrd="0" presId="urn:microsoft.com/office/officeart/2005/8/layout/default"/>
    <dgm:cxn modelId="{6A1512DD-25AB-43EA-8D78-F6D4E683F949}" type="presParOf" srcId="{8E76D795-00AB-47FE-9652-12035398BD21}" destId="{AA6E1C47-48F4-4CC1-9076-84874B36DF2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163CF3-DED4-40D1-A07F-C003FF2637F0}" type="doc">
      <dgm:prSet loTypeId="urn:microsoft.com/office/officeart/2005/8/layout/radial5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IN"/>
        </a:p>
      </dgm:t>
    </dgm:pt>
    <dgm:pt modelId="{DA4D1479-184F-4792-9CC6-406A608D35B6}">
      <dgm:prSet phldrT="[Text]" custT="1"/>
      <dgm:spPr>
        <a:solidFill>
          <a:schemeClr val="accent1"/>
        </a:solidFill>
        <a:ln>
          <a:solidFill>
            <a:schemeClr val="tx1"/>
          </a:solidFill>
        </a:ln>
      </dgm:spPr>
      <dgm:t>
        <a:bodyPr/>
        <a:lstStyle/>
        <a:p>
          <a:r>
            <a:rPr lang="en-IN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WHY?</a:t>
          </a:r>
          <a:endParaRPr lang="en-IN" sz="44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24635B-5E61-4D63-BC1A-19C8AEEA9E7B}" type="parTrans" cxnId="{C51FB55C-6F88-4E6E-90A6-F42136810338}">
      <dgm:prSet/>
      <dgm:spPr/>
      <dgm:t>
        <a:bodyPr/>
        <a:lstStyle/>
        <a:p>
          <a:endParaRPr lang="en-IN" sz="2000"/>
        </a:p>
      </dgm:t>
    </dgm:pt>
    <dgm:pt modelId="{C76BD4FE-BC07-4CC2-9D0F-3783B988FA07}" type="sibTrans" cxnId="{C51FB55C-6F88-4E6E-90A6-F42136810338}">
      <dgm:prSet/>
      <dgm:spPr/>
      <dgm:t>
        <a:bodyPr/>
        <a:lstStyle/>
        <a:p>
          <a:endParaRPr lang="en-IN" sz="2000"/>
        </a:p>
      </dgm:t>
    </dgm:pt>
    <dgm:pt modelId="{F0BBCAC8-0928-46FF-A322-D9BB89DD7D12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Diversification</a:t>
          </a:r>
          <a:endParaRPr lang="en-IN" sz="14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733289-97AB-4D2E-AC48-185E46A02EA5}" type="parTrans" cxnId="{B4D7EBD1-232D-44F6-AF2E-FD7E8F96DF32}">
      <dgm:prSet custT="1"/>
      <dgm:spPr/>
      <dgm:t>
        <a:bodyPr/>
        <a:lstStyle/>
        <a:p>
          <a:endParaRPr lang="en-IN" sz="2400" dirty="0"/>
        </a:p>
      </dgm:t>
    </dgm:pt>
    <dgm:pt modelId="{2E642AE0-6A96-4903-8661-20CB888DD97D}" type="sibTrans" cxnId="{B4D7EBD1-232D-44F6-AF2E-FD7E8F96DF32}">
      <dgm:prSet/>
      <dgm:spPr/>
      <dgm:t>
        <a:bodyPr/>
        <a:lstStyle/>
        <a:p>
          <a:endParaRPr lang="en-IN" sz="2000"/>
        </a:p>
      </dgm:t>
    </dgm:pt>
    <dgm:pt modelId="{E5D60B74-C8B7-49CE-A2D2-0672E1D986DF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Convenience</a:t>
          </a:r>
        </a:p>
      </dgm:t>
    </dgm:pt>
    <dgm:pt modelId="{4520C6B9-C50F-478C-8E6B-0DAB33D2911D}" type="parTrans" cxnId="{ACCA41A2-68B9-472E-BD21-D399D9682F7B}">
      <dgm:prSet custT="1"/>
      <dgm:spPr/>
      <dgm:t>
        <a:bodyPr/>
        <a:lstStyle/>
        <a:p>
          <a:endParaRPr lang="en-IN" sz="2400" dirty="0"/>
        </a:p>
      </dgm:t>
    </dgm:pt>
    <dgm:pt modelId="{64737D5B-C9D2-456F-884B-C330ECEA4EAA}" type="sibTrans" cxnId="{ACCA41A2-68B9-472E-BD21-D399D9682F7B}">
      <dgm:prSet/>
      <dgm:spPr/>
      <dgm:t>
        <a:bodyPr/>
        <a:lstStyle/>
        <a:p>
          <a:endParaRPr lang="en-IN" sz="2000"/>
        </a:p>
      </dgm:t>
    </dgm:pt>
    <dgm:pt modelId="{C7C6F622-D38B-45AB-9582-E38BE3FC1BF7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Return Potential</a:t>
          </a:r>
        </a:p>
      </dgm:t>
    </dgm:pt>
    <dgm:pt modelId="{518A2739-93DB-4D2F-BC08-331C96CE158B}" type="parTrans" cxnId="{CFF5504F-343D-4F7F-8D50-659FB87ADC5D}">
      <dgm:prSet custT="1"/>
      <dgm:spPr/>
      <dgm:t>
        <a:bodyPr/>
        <a:lstStyle/>
        <a:p>
          <a:endParaRPr lang="en-IN" sz="2400" dirty="0"/>
        </a:p>
      </dgm:t>
    </dgm:pt>
    <dgm:pt modelId="{82461AB6-98D7-43A6-8700-A9A5A66D9150}" type="sibTrans" cxnId="{CFF5504F-343D-4F7F-8D50-659FB87ADC5D}">
      <dgm:prSet/>
      <dgm:spPr/>
      <dgm:t>
        <a:bodyPr/>
        <a:lstStyle/>
        <a:p>
          <a:endParaRPr lang="en-IN" sz="2000"/>
        </a:p>
      </dgm:t>
    </dgm:pt>
    <dgm:pt modelId="{18C031BA-D1A5-416C-BB71-1AF1A9FDC9EC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Flexibility &amp; Liquidity</a:t>
          </a:r>
        </a:p>
      </dgm:t>
    </dgm:pt>
    <dgm:pt modelId="{9E236942-388B-4DB2-B623-E8D4FE3370B1}" type="parTrans" cxnId="{90520F50-62FB-4E85-B0F8-41052E713136}">
      <dgm:prSet custT="1"/>
      <dgm:spPr/>
      <dgm:t>
        <a:bodyPr/>
        <a:lstStyle/>
        <a:p>
          <a:endParaRPr lang="en-IN" sz="2400" dirty="0"/>
        </a:p>
      </dgm:t>
    </dgm:pt>
    <dgm:pt modelId="{568AFFF3-02C8-4905-9DBC-828523434C77}" type="sibTrans" cxnId="{90520F50-62FB-4E85-B0F8-41052E713136}">
      <dgm:prSet/>
      <dgm:spPr/>
      <dgm:t>
        <a:bodyPr/>
        <a:lstStyle/>
        <a:p>
          <a:endParaRPr lang="en-IN" sz="2000"/>
        </a:p>
      </dgm:t>
    </dgm:pt>
    <dgm:pt modelId="{005C8A1E-4BCE-4EB3-91F1-AA5EDC400D85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Tax Advantages</a:t>
          </a:r>
        </a:p>
      </dgm:t>
    </dgm:pt>
    <dgm:pt modelId="{93A26FD7-1589-446D-9BF6-B2C301221241}" type="parTrans" cxnId="{B3D7396C-EFDC-4BFA-833D-BCA42A6DB027}">
      <dgm:prSet custT="1"/>
      <dgm:spPr/>
      <dgm:t>
        <a:bodyPr/>
        <a:lstStyle/>
        <a:p>
          <a:endParaRPr lang="en-IN" sz="2400" dirty="0"/>
        </a:p>
      </dgm:t>
    </dgm:pt>
    <dgm:pt modelId="{D2E4C129-6C75-47B4-BEF2-578D155E2FE9}" type="sibTrans" cxnId="{B3D7396C-EFDC-4BFA-833D-BCA42A6DB027}">
      <dgm:prSet/>
      <dgm:spPr/>
      <dgm:t>
        <a:bodyPr/>
        <a:lstStyle/>
        <a:p>
          <a:endParaRPr lang="en-IN" sz="2000"/>
        </a:p>
      </dgm:t>
    </dgm:pt>
    <dgm:pt modelId="{98179606-774E-4226-B101-0381B30E419B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Professional Management</a:t>
          </a:r>
        </a:p>
      </dgm:t>
    </dgm:pt>
    <dgm:pt modelId="{90F67994-AA67-44E0-8795-8284F39E0054}" type="parTrans" cxnId="{0D3D9B8C-495E-4E51-AB05-A22300C63150}">
      <dgm:prSet custT="1"/>
      <dgm:spPr/>
      <dgm:t>
        <a:bodyPr/>
        <a:lstStyle/>
        <a:p>
          <a:endParaRPr lang="en-IN" sz="2400" dirty="0"/>
        </a:p>
      </dgm:t>
    </dgm:pt>
    <dgm:pt modelId="{316113D7-F19A-4BD6-83FA-9A2027C00781}" type="sibTrans" cxnId="{0D3D9B8C-495E-4E51-AB05-A22300C63150}">
      <dgm:prSet/>
      <dgm:spPr/>
      <dgm:t>
        <a:bodyPr/>
        <a:lstStyle/>
        <a:p>
          <a:endParaRPr lang="en-IN" sz="2000"/>
        </a:p>
      </dgm:t>
    </dgm:pt>
    <dgm:pt modelId="{FA4A244C-69A6-46B8-8986-829C497AA54C}" type="pres">
      <dgm:prSet presAssocID="{7E163CF3-DED4-40D1-A07F-C003FF2637F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A57141-F311-4618-B91E-EBFF1800E37A}" type="pres">
      <dgm:prSet presAssocID="{DA4D1479-184F-4792-9CC6-406A608D35B6}" presName="centerShape" presStyleLbl="node0" presStyleIdx="0" presStyleCnt="1"/>
      <dgm:spPr/>
      <dgm:t>
        <a:bodyPr/>
        <a:lstStyle/>
        <a:p>
          <a:endParaRPr lang="en-US"/>
        </a:p>
      </dgm:t>
    </dgm:pt>
    <dgm:pt modelId="{8C8C95D7-402C-4A7B-A3D3-EE719FCA5BB4}" type="pres">
      <dgm:prSet presAssocID="{A6733289-97AB-4D2E-AC48-185E46A02EA5}" presName="parTrans" presStyleLbl="sibTrans2D1" presStyleIdx="0" presStyleCnt="6"/>
      <dgm:spPr/>
      <dgm:t>
        <a:bodyPr/>
        <a:lstStyle/>
        <a:p>
          <a:endParaRPr lang="en-US"/>
        </a:p>
      </dgm:t>
    </dgm:pt>
    <dgm:pt modelId="{12622307-303C-46EE-9D1D-EC4B3EF105DC}" type="pres">
      <dgm:prSet presAssocID="{A6733289-97AB-4D2E-AC48-185E46A02EA5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1847D764-7219-4914-B80B-B0276C7369CE}" type="pres">
      <dgm:prSet presAssocID="{F0BBCAC8-0928-46FF-A322-D9BB89DD7D12}" presName="node" presStyleLbl="node1" presStyleIdx="0" presStyleCnt="6" custScaleX="137171" custScaleY="99149" custRadScaleRad="99700" custRadScaleInc="4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882936-CF1E-47BB-B197-1B0977B59D92}" type="pres">
      <dgm:prSet presAssocID="{4520C6B9-C50F-478C-8E6B-0DAB33D2911D}" presName="parTrans" presStyleLbl="sibTrans2D1" presStyleIdx="1" presStyleCnt="6"/>
      <dgm:spPr/>
      <dgm:t>
        <a:bodyPr/>
        <a:lstStyle/>
        <a:p>
          <a:endParaRPr lang="en-US"/>
        </a:p>
      </dgm:t>
    </dgm:pt>
    <dgm:pt modelId="{0AB854D1-86F1-4328-8807-86364320D55C}" type="pres">
      <dgm:prSet presAssocID="{4520C6B9-C50F-478C-8E6B-0DAB33D2911D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3C2A1BF9-4C94-4EE8-838F-17F3D1A26E46}" type="pres">
      <dgm:prSet presAssocID="{E5D60B74-C8B7-49CE-A2D2-0672E1D986DF}" presName="node" presStyleLbl="node1" presStyleIdx="1" presStyleCnt="6" custScaleX="132549" custScaleY="96661" custRadScaleRad="119465" custRadScaleInc="201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6FD84-02CA-40BF-9DE2-4FDB1B04B104}" type="pres">
      <dgm:prSet presAssocID="{518A2739-93DB-4D2F-BC08-331C96CE158B}" presName="parTrans" presStyleLbl="sibTrans2D1" presStyleIdx="2" presStyleCnt="6"/>
      <dgm:spPr/>
      <dgm:t>
        <a:bodyPr/>
        <a:lstStyle/>
        <a:p>
          <a:endParaRPr lang="en-US"/>
        </a:p>
      </dgm:t>
    </dgm:pt>
    <dgm:pt modelId="{978CA752-CA2D-44BE-BBBA-9D41FB5832AE}" type="pres">
      <dgm:prSet presAssocID="{518A2739-93DB-4D2F-BC08-331C96CE158B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B6B5F47D-D340-4D5D-B784-0FDEA1E83303}" type="pres">
      <dgm:prSet presAssocID="{C7C6F622-D38B-45AB-9582-E38BE3FC1BF7}" presName="node" presStyleLbl="node1" presStyleIdx="2" presStyleCnt="6" custScaleX="111960" custScaleY="96661" custRadScaleRad="117560" custRadScaleInc="-125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5F6CF3-6B44-4938-BE4E-81E3B4F512C5}" type="pres">
      <dgm:prSet presAssocID="{9E236942-388B-4DB2-B623-E8D4FE3370B1}" presName="parTrans" presStyleLbl="sibTrans2D1" presStyleIdx="3" presStyleCnt="6"/>
      <dgm:spPr/>
      <dgm:t>
        <a:bodyPr/>
        <a:lstStyle/>
        <a:p>
          <a:endParaRPr lang="en-US"/>
        </a:p>
      </dgm:t>
    </dgm:pt>
    <dgm:pt modelId="{D74320C9-64E2-481C-A309-C41306DEF8BE}" type="pres">
      <dgm:prSet presAssocID="{9E236942-388B-4DB2-B623-E8D4FE3370B1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C6FD6A78-2A8F-4E4E-946E-C18AE27591EE}" type="pres">
      <dgm:prSet presAssocID="{18C031BA-D1A5-416C-BB71-1AF1A9FDC9EC}" presName="node" presStyleLbl="node1" presStyleIdx="3" presStyleCnt="6" custScaleX="111960" custScaleY="96661" custRadScaleRad="100474" custRadScaleInc="-94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09BA8-CB3F-495A-B4D2-C8B831EF50A8}" type="pres">
      <dgm:prSet presAssocID="{93A26FD7-1589-446D-9BF6-B2C301221241}" presName="parTrans" presStyleLbl="sibTrans2D1" presStyleIdx="4" presStyleCnt="6"/>
      <dgm:spPr/>
      <dgm:t>
        <a:bodyPr/>
        <a:lstStyle/>
        <a:p>
          <a:endParaRPr lang="en-US"/>
        </a:p>
      </dgm:t>
    </dgm:pt>
    <dgm:pt modelId="{03A9CC5D-0402-4AE0-B69A-1DFD05BBC41E}" type="pres">
      <dgm:prSet presAssocID="{93A26FD7-1589-446D-9BF6-B2C301221241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33DE6475-9578-469C-8A40-A78C856D7746}" type="pres">
      <dgm:prSet presAssocID="{005C8A1E-4BCE-4EB3-91F1-AA5EDC400D85}" presName="node" presStyleLbl="node1" presStyleIdx="4" presStyleCnt="6" custScaleX="111960" custScaleY="96661" custRadScaleRad="112025" custRadScaleInc="78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352E17-EA58-44C8-A045-D94F702A9F82}" type="pres">
      <dgm:prSet presAssocID="{90F67994-AA67-44E0-8795-8284F39E0054}" presName="parTrans" presStyleLbl="sibTrans2D1" presStyleIdx="5" presStyleCnt="6"/>
      <dgm:spPr/>
      <dgm:t>
        <a:bodyPr/>
        <a:lstStyle/>
        <a:p>
          <a:endParaRPr lang="en-US"/>
        </a:p>
      </dgm:t>
    </dgm:pt>
    <dgm:pt modelId="{7E8A3367-D304-4335-B9C9-AB646A49130D}" type="pres">
      <dgm:prSet presAssocID="{90F67994-AA67-44E0-8795-8284F39E0054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98FDEFF6-660F-453C-9FCF-F32E605B3786}" type="pres">
      <dgm:prSet presAssocID="{98179606-774E-4226-B101-0381B30E419B}" presName="node" presStyleLbl="node1" presStyleIdx="5" presStyleCnt="6" custScaleX="126587" custScaleY="95587" custRadScaleRad="108869" custRadScaleInc="-4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AADA54-AFB2-4986-987C-31A838F222F1}" type="presOf" srcId="{93A26FD7-1589-446D-9BF6-B2C301221241}" destId="{03A9CC5D-0402-4AE0-B69A-1DFD05BBC41E}" srcOrd="1" destOrd="0" presId="urn:microsoft.com/office/officeart/2005/8/layout/radial5"/>
    <dgm:cxn modelId="{7FDE768A-FE72-46D4-AC6B-6041C5B7C57E}" type="presOf" srcId="{7E163CF3-DED4-40D1-A07F-C003FF2637F0}" destId="{FA4A244C-69A6-46B8-8986-829C497AA54C}" srcOrd="0" destOrd="0" presId="urn:microsoft.com/office/officeart/2005/8/layout/radial5"/>
    <dgm:cxn modelId="{071DBD6A-9D1B-46CF-BFB6-851FA639BCCD}" type="presOf" srcId="{A6733289-97AB-4D2E-AC48-185E46A02EA5}" destId="{12622307-303C-46EE-9D1D-EC4B3EF105DC}" srcOrd="1" destOrd="0" presId="urn:microsoft.com/office/officeart/2005/8/layout/radial5"/>
    <dgm:cxn modelId="{CFF5504F-343D-4F7F-8D50-659FB87ADC5D}" srcId="{DA4D1479-184F-4792-9CC6-406A608D35B6}" destId="{C7C6F622-D38B-45AB-9582-E38BE3FC1BF7}" srcOrd="2" destOrd="0" parTransId="{518A2739-93DB-4D2F-BC08-331C96CE158B}" sibTransId="{82461AB6-98D7-43A6-8700-A9A5A66D9150}"/>
    <dgm:cxn modelId="{370AA9CB-F4F7-4D9D-A134-55F7EEDF6ED5}" type="presOf" srcId="{C7C6F622-D38B-45AB-9582-E38BE3FC1BF7}" destId="{B6B5F47D-D340-4D5D-B784-0FDEA1E83303}" srcOrd="0" destOrd="0" presId="urn:microsoft.com/office/officeart/2005/8/layout/radial5"/>
    <dgm:cxn modelId="{D8894BC0-F0AC-48B2-B4E1-E5A64354D741}" type="presOf" srcId="{90F67994-AA67-44E0-8795-8284F39E0054}" destId="{7E8A3367-D304-4335-B9C9-AB646A49130D}" srcOrd="1" destOrd="0" presId="urn:microsoft.com/office/officeart/2005/8/layout/radial5"/>
    <dgm:cxn modelId="{ACCA41A2-68B9-472E-BD21-D399D9682F7B}" srcId="{DA4D1479-184F-4792-9CC6-406A608D35B6}" destId="{E5D60B74-C8B7-49CE-A2D2-0672E1D986DF}" srcOrd="1" destOrd="0" parTransId="{4520C6B9-C50F-478C-8E6B-0DAB33D2911D}" sibTransId="{64737D5B-C9D2-456F-884B-C330ECEA4EAA}"/>
    <dgm:cxn modelId="{1F1DD953-257C-45BE-978C-774913549851}" type="presOf" srcId="{9E236942-388B-4DB2-B623-E8D4FE3370B1}" destId="{625F6CF3-6B44-4938-BE4E-81E3B4F512C5}" srcOrd="0" destOrd="0" presId="urn:microsoft.com/office/officeart/2005/8/layout/radial5"/>
    <dgm:cxn modelId="{43508A22-5841-47B5-8D89-E8958CAA819E}" type="presOf" srcId="{DA4D1479-184F-4792-9CC6-406A608D35B6}" destId="{ECA57141-F311-4618-B91E-EBFF1800E37A}" srcOrd="0" destOrd="0" presId="urn:microsoft.com/office/officeart/2005/8/layout/radial5"/>
    <dgm:cxn modelId="{8AAFB932-5C2E-40B3-989A-C2F198F6193D}" type="presOf" srcId="{E5D60B74-C8B7-49CE-A2D2-0672E1D986DF}" destId="{3C2A1BF9-4C94-4EE8-838F-17F3D1A26E46}" srcOrd="0" destOrd="0" presId="urn:microsoft.com/office/officeart/2005/8/layout/radial5"/>
    <dgm:cxn modelId="{AF032C06-461A-43A3-BD7E-84268BCF84B4}" type="presOf" srcId="{9E236942-388B-4DB2-B623-E8D4FE3370B1}" destId="{D74320C9-64E2-481C-A309-C41306DEF8BE}" srcOrd="1" destOrd="0" presId="urn:microsoft.com/office/officeart/2005/8/layout/radial5"/>
    <dgm:cxn modelId="{22629F69-D38F-4989-9CCA-C4E859DE7346}" type="presOf" srcId="{F0BBCAC8-0928-46FF-A322-D9BB89DD7D12}" destId="{1847D764-7219-4914-B80B-B0276C7369CE}" srcOrd="0" destOrd="0" presId="urn:microsoft.com/office/officeart/2005/8/layout/radial5"/>
    <dgm:cxn modelId="{B5172C3E-5C64-4273-84C7-B7F9A6E5BC20}" type="presOf" srcId="{518A2739-93DB-4D2F-BC08-331C96CE158B}" destId="{978CA752-CA2D-44BE-BBBA-9D41FB5832AE}" srcOrd="1" destOrd="0" presId="urn:microsoft.com/office/officeart/2005/8/layout/radial5"/>
    <dgm:cxn modelId="{FDC41EBC-7D53-41CE-84F4-ECA85C711071}" type="presOf" srcId="{18C031BA-D1A5-416C-BB71-1AF1A9FDC9EC}" destId="{C6FD6A78-2A8F-4E4E-946E-C18AE27591EE}" srcOrd="0" destOrd="0" presId="urn:microsoft.com/office/officeart/2005/8/layout/radial5"/>
    <dgm:cxn modelId="{C51FB55C-6F88-4E6E-90A6-F42136810338}" srcId="{7E163CF3-DED4-40D1-A07F-C003FF2637F0}" destId="{DA4D1479-184F-4792-9CC6-406A608D35B6}" srcOrd="0" destOrd="0" parTransId="{BD24635B-5E61-4D63-BC1A-19C8AEEA9E7B}" sibTransId="{C76BD4FE-BC07-4CC2-9D0F-3783B988FA07}"/>
    <dgm:cxn modelId="{0D3D9B8C-495E-4E51-AB05-A22300C63150}" srcId="{DA4D1479-184F-4792-9CC6-406A608D35B6}" destId="{98179606-774E-4226-B101-0381B30E419B}" srcOrd="5" destOrd="0" parTransId="{90F67994-AA67-44E0-8795-8284F39E0054}" sibTransId="{316113D7-F19A-4BD6-83FA-9A2027C00781}"/>
    <dgm:cxn modelId="{96C962A2-EDDE-4564-8E68-60942D1735CF}" type="presOf" srcId="{4520C6B9-C50F-478C-8E6B-0DAB33D2911D}" destId="{99882936-CF1E-47BB-B197-1B0977B59D92}" srcOrd="0" destOrd="0" presId="urn:microsoft.com/office/officeart/2005/8/layout/radial5"/>
    <dgm:cxn modelId="{3B157009-CEEA-40D1-825B-B118E051D59E}" type="presOf" srcId="{90F67994-AA67-44E0-8795-8284F39E0054}" destId="{E5352E17-EA58-44C8-A045-D94F702A9F82}" srcOrd="0" destOrd="0" presId="urn:microsoft.com/office/officeart/2005/8/layout/radial5"/>
    <dgm:cxn modelId="{0F2F6C2F-EB93-4897-9957-15CFA3799AEA}" type="presOf" srcId="{518A2739-93DB-4D2F-BC08-331C96CE158B}" destId="{45F6FD84-02CA-40BF-9DE2-4FDB1B04B104}" srcOrd="0" destOrd="0" presId="urn:microsoft.com/office/officeart/2005/8/layout/radial5"/>
    <dgm:cxn modelId="{C836DAE8-8135-4342-B03F-691F8D04BAB4}" type="presOf" srcId="{A6733289-97AB-4D2E-AC48-185E46A02EA5}" destId="{8C8C95D7-402C-4A7B-A3D3-EE719FCA5BB4}" srcOrd="0" destOrd="0" presId="urn:microsoft.com/office/officeart/2005/8/layout/radial5"/>
    <dgm:cxn modelId="{B4D7EBD1-232D-44F6-AF2E-FD7E8F96DF32}" srcId="{DA4D1479-184F-4792-9CC6-406A608D35B6}" destId="{F0BBCAC8-0928-46FF-A322-D9BB89DD7D12}" srcOrd="0" destOrd="0" parTransId="{A6733289-97AB-4D2E-AC48-185E46A02EA5}" sibTransId="{2E642AE0-6A96-4903-8661-20CB888DD97D}"/>
    <dgm:cxn modelId="{B2A48007-7087-4D2C-9D9C-92FFB94C02B0}" type="presOf" srcId="{93A26FD7-1589-446D-9BF6-B2C301221241}" destId="{3DA09BA8-CB3F-495A-B4D2-C8B831EF50A8}" srcOrd="0" destOrd="0" presId="urn:microsoft.com/office/officeart/2005/8/layout/radial5"/>
    <dgm:cxn modelId="{90520F50-62FB-4E85-B0F8-41052E713136}" srcId="{DA4D1479-184F-4792-9CC6-406A608D35B6}" destId="{18C031BA-D1A5-416C-BB71-1AF1A9FDC9EC}" srcOrd="3" destOrd="0" parTransId="{9E236942-388B-4DB2-B623-E8D4FE3370B1}" sibTransId="{568AFFF3-02C8-4905-9DBC-828523434C77}"/>
    <dgm:cxn modelId="{B3D7396C-EFDC-4BFA-833D-BCA42A6DB027}" srcId="{DA4D1479-184F-4792-9CC6-406A608D35B6}" destId="{005C8A1E-4BCE-4EB3-91F1-AA5EDC400D85}" srcOrd="4" destOrd="0" parTransId="{93A26FD7-1589-446D-9BF6-B2C301221241}" sibTransId="{D2E4C129-6C75-47B4-BEF2-578D155E2FE9}"/>
    <dgm:cxn modelId="{EEDDBB61-78F3-4BD9-8EAA-1D650D02A280}" type="presOf" srcId="{98179606-774E-4226-B101-0381B30E419B}" destId="{98FDEFF6-660F-453C-9FCF-F32E605B3786}" srcOrd="0" destOrd="0" presId="urn:microsoft.com/office/officeart/2005/8/layout/radial5"/>
    <dgm:cxn modelId="{09348A89-B6B4-4A33-8FCA-BA7B13AED481}" type="presOf" srcId="{005C8A1E-4BCE-4EB3-91F1-AA5EDC400D85}" destId="{33DE6475-9578-469C-8A40-A78C856D7746}" srcOrd="0" destOrd="0" presId="urn:microsoft.com/office/officeart/2005/8/layout/radial5"/>
    <dgm:cxn modelId="{C0EAD7EE-6821-4219-A24E-E5399B3FCF7E}" type="presOf" srcId="{4520C6B9-C50F-478C-8E6B-0DAB33D2911D}" destId="{0AB854D1-86F1-4328-8807-86364320D55C}" srcOrd="1" destOrd="0" presId="urn:microsoft.com/office/officeart/2005/8/layout/radial5"/>
    <dgm:cxn modelId="{612CA8F3-59CA-4F05-80C8-F17869DCF041}" type="presParOf" srcId="{FA4A244C-69A6-46B8-8986-829C497AA54C}" destId="{ECA57141-F311-4618-B91E-EBFF1800E37A}" srcOrd="0" destOrd="0" presId="urn:microsoft.com/office/officeart/2005/8/layout/radial5"/>
    <dgm:cxn modelId="{AE6CCACF-AD08-45D1-9935-634A1F0B2CCA}" type="presParOf" srcId="{FA4A244C-69A6-46B8-8986-829C497AA54C}" destId="{8C8C95D7-402C-4A7B-A3D3-EE719FCA5BB4}" srcOrd="1" destOrd="0" presId="urn:microsoft.com/office/officeart/2005/8/layout/radial5"/>
    <dgm:cxn modelId="{D605860F-C1D6-423F-9212-96898AE271A9}" type="presParOf" srcId="{8C8C95D7-402C-4A7B-A3D3-EE719FCA5BB4}" destId="{12622307-303C-46EE-9D1D-EC4B3EF105DC}" srcOrd="0" destOrd="0" presId="urn:microsoft.com/office/officeart/2005/8/layout/radial5"/>
    <dgm:cxn modelId="{E768245B-3F81-4F17-B970-041824E85C2B}" type="presParOf" srcId="{FA4A244C-69A6-46B8-8986-829C497AA54C}" destId="{1847D764-7219-4914-B80B-B0276C7369CE}" srcOrd="2" destOrd="0" presId="urn:microsoft.com/office/officeart/2005/8/layout/radial5"/>
    <dgm:cxn modelId="{958C3041-848C-4C59-9A64-1275B4466E43}" type="presParOf" srcId="{FA4A244C-69A6-46B8-8986-829C497AA54C}" destId="{99882936-CF1E-47BB-B197-1B0977B59D92}" srcOrd="3" destOrd="0" presId="urn:microsoft.com/office/officeart/2005/8/layout/radial5"/>
    <dgm:cxn modelId="{6F7D736B-B95A-4B20-9746-5847B119283C}" type="presParOf" srcId="{99882936-CF1E-47BB-B197-1B0977B59D92}" destId="{0AB854D1-86F1-4328-8807-86364320D55C}" srcOrd="0" destOrd="0" presId="urn:microsoft.com/office/officeart/2005/8/layout/radial5"/>
    <dgm:cxn modelId="{3CE465E2-654F-422F-B0D3-03407E64AFE3}" type="presParOf" srcId="{FA4A244C-69A6-46B8-8986-829C497AA54C}" destId="{3C2A1BF9-4C94-4EE8-838F-17F3D1A26E46}" srcOrd="4" destOrd="0" presId="urn:microsoft.com/office/officeart/2005/8/layout/radial5"/>
    <dgm:cxn modelId="{5770A988-746A-44EB-8789-456BC32A78EB}" type="presParOf" srcId="{FA4A244C-69A6-46B8-8986-829C497AA54C}" destId="{45F6FD84-02CA-40BF-9DE2-4FDB1B04B104}" srcOrd="5" destOrd="0" presId="urn:microsoft.com/office/officeart/2005/8/layout/radial5"/>
    <dgm:cxn modelId="{DE587A7B-3693-435D-A2EE-42D09AC566DA}" type="presParOf" srcId="{45F6FD84-02CA-40BF-9DE2-4FDB1B04B104}" destId="{978CA752-CA2D-44BE-BBBA-9D41FB5832AE}" srcOrd="0" destOrd="0" presId="urn:microsoft.com/office/officeart/2005/8/layout/radial5"/>
    <dgm:cxn modelId="{B857721A-F6BF-4DC0-9F18-C2711EBF1DBA}" type="presParOf" srcId="{FA4A244C-69A6-46B8-8986-829C497AA54C}" destId="{B6B5F47D-D340-4D5D-B784-0FDEA1E83303}" srcOrd="6" destOrd="0" presId="urn:microsoft.com/office/officeart/2005/8/layout/radial5"/>
    <dgm:cxn modelId="{CB681148-AD0C-4F0D-902A-2B1C9E31B7E6}" type="presParOf" srcId="{FA4A244C-69A6-46B8-8986-829C497AA54C}" destId="{625F6CF3-6B44-4938-BE4E-81E3B4F512C5}" srcOrd="7" destOrd="0" presId="urn:microsoft.com/office/officeart/2005/8/layout/radial5"/>
    <dgm:cxn modelId="{FEA7D8CF-6F4D-4027-BF5B-FF9760C446D7}" type="presParOf" srcId="{625F6CF3-6B44-4938-BE4E-81E3B4F512C5}" destId="{D74320C9-64E2-481C-A309-C41306DEF8BE}" srcOrd="0" destOrd="0" presId="urn:microsoft.com/office/officeart/2005/8/layout/radial5"/>
    <dgm:cxn modelId="{BF6B1309-2C1A-4A88-ADE3-4466CBDE924F}" type="presParOf" srcId="{FA4A244C-69A6-46B8-8986-829C497AA54C}" destId="{C6FD6A78-2A8F-4E4E-946E-C18AE27591EE}" srcOrd="8" destOrd="0" presId="urn:microsoft.com/office/officeart/2005/8/layout/radial5"/>
    <dgm:cxn modelId="{0B9F6CEF-0BD4-4FE4-A1AF-30A2955C557A}" type="presParOf" srcId="{FA4A244C-69A6-46B8-8986-829C497AA54C}" destId="{3DA09BA8-CB3F-495A-B4D2-C8B831EF50A8}" srcOrd="9" destOrd="0" presId="urn:microsoft.com/office/officeart/2005/8/layout/radial5"/>
    <dgm:cxn modelId="{96544065-8A7F-4714-9E7B-1208F234EB77}" type="presParOf" srcId="{3DA09BA8-CB3F-495A-B4D2-C8B831EF50A8}" destId="{03A9CC5D-0402-4AE0-B69A-1DFD05BBC41E}" srcOrd="0" destOrd="0" presId="urn:microsoft.com/office/officeart/2005/8/layout/radial5"/>
    <dgm:cxn modelId="{0FAA73B3-EC71-4408-BEE0-CAFE44C851C3}" type="presParOf" srcId="{FA4A244C-69A6-46B8-8986-829C497AA54C}" destId="{33DE6475-9578-469C-8A40-A78C856D7746}" srcOrd="10" destOrd="0" presId="urn:microsoft.com/office/officeart/2005/8/layout/radial5"/>
    <dgm:cxn modelId="{2A4DA1A3-767E-4AAC-87CB-2C09E9CFE7F4}" type="presParOf" srcId="{FA4A244C-69A6-46B8-8986-829C497AA54C}" destId="{E5352E17-EA58-44C8-A045-D94F702A9F82}" srcOrd="11" destOrd="0" presId="urn:microsoft.com/office/officeart/2005/8/layout/radial5"/>
    <dgm:cxn modelId="{E1EFFD80-D408-4B8E-A18E-0454FEB47E39}" type="presParOf" srcId="{E5352E17-EA58-44C8-A045-D94F702A9F82}" destId="{7E8A3367-D304-4335-B9C9-AB646A49130D}" srcOrd="0" destOrd="0" presId="urn:microsoft.com/office/officeart/2005/8/layout/radial5"/>
    <dgm:cxn modelId="{1F563B54-F998-43EE-B669-7F8A8CFE60BA}" type="presParOf" srcId="{FA4A244C-69A6-46B8-8986-829C497AA54C}" destId="{98FDEFF6-660F-453C-9FCF-F32E605B378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B0ACD78-C529-49FC-9BD3-D976A25649F4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6F2A1C-A51E-4429-B0E9-CEAE04D5D3AE}">
      <dgm:prSet phldrT="[Text]" custT="1"/>
      <dgm:spPr>
        <a:solidFill>
          <a:schemeClr val="bg2">
            <a:lumMod val="1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en-US" sz="2400" dirty="0" smtClean="0"/>
            <a:t>Modes of placing orders to Trade</a:t>
          </a:r>
          <a:endParaRPr lang="en-US" sz="2400" dirty="0"/>
        </a:p>
      </dgm:t>
    </dgm:pt>
    <dgm:pt modelId="{CF444511-8894-48A1-96D2-CF53CCAC797A}" type="parTrans" cxnId="{840D8E6E-DC98-470C-9E63-FB80953A1495}">
      <dgm:prSet/>
      <dgm:spPr/>
      <dgm:t>
        <a:bodyPr/>
        <a:lstStyle/>
        <a:p>
          <a:endParaRPr lang="en-US" sz="2000"/>
        </a:p>
      </dgm:t>
    </dgm:pt>
    <dgm:pt modelId="{905551C9-6DBF-4C2E-9804-DC60F2F376EC}" type="sibTrans" cxnId="{840D8E6E-DC98-470C-9E63-FB80953A1495}">
      <dgm:prSet/>
      <dgm:spPr/>
      <dgm:t>
        <a:bodyPr/>
        <a:lstStyle/>
        <a:p>
          <a:endParaRPr lang="en-US" sz="2000"/>
        </a:p>
      </dgm:t>
    </dgm:pt>
    <dgm:pt modelId="{A2FF8DDE-3674-4FC4-8A01-5ED1CD3F509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 smtClean="0"/>
            <a:t>Visit to Broker’s Office</a:t>
          </a:r>
          <a:endParaRPr lang="en-US" sz="1400" b="1" dirty="0"/>
        </a:p>
      </dgm:t>
    </dgm:pt>
    <dgm:pt modelId="{5B7F6B5E-71E1-4738-B829-8CF287CECC89}" type="parTrans" cxnId="{84A25C6A-1F09-40AA-9371-E6C2BA8FF074}">
      <dgm:prSet/>
      <dgm:spPr/>
      <dgm:t>
        <a:bodyPr/>
        <a:lstStyle/>
        <a:p>
          <a:endParaRPr lang="en-US" sz="2000"/>
        </a:p>
      </dgm:t>
    </dgm:pt>
    <dgm:pt modelId="{577A0D37-7314-42DE-8017-1D4303163BE2}" type="sibTrans" cxnId="{84A25C6A-1F09-40AA-9371-E6C2BA8FF074}">
      <dgm:prSet/>
      <dgm:spPr/>
      <dgm:t>
        <a:bodyPr/>
        <a:lstStyle/>
        <a:p>
          <a:endParaRPr lang="en-US" sz="2000"/>
        </a:p>
      </dgm:t>
    </dgm:pt>
    <dgm:pt modelId="{F8D0F639-65B2-48E6-B34B-172330872B8E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 smtClean="0"/>
            <a:t>Trade via Phone Call</a:t>
          </a:r>
          <a:endParaRPr lang="en-US" sz="1400" b="1" dirty="0"/>
        </a:p>
      </dgm:t>
    </dgm:pt>
    <dgm:pt modelId="{E56E4D00-C74A-4803-869F-41544E4EF091}" type="parTrans" cxnId="{EB263A87-AD55-4C31-BD0C-21859146D324}">
      <dgm:prSet/>
      <dgm:spPr/>
      <dgm:t>
        <a:bodyPr/>
        <a:lstStyle/>
        <a:p>
          <a:endParaRPr lang="en-US" sz="2000"/>
        </a:p>
      </dgm:t>
    </dgm:pt>
    <dgm:pt modelId="{C64C8610-FBB4-4BFA-BF66-A7ABDF41F0A9}" type="sibTrans" cxnId="{EB263A87-AD55-4C31-BD0C-21859146D324}">
      <dgm:prSet/>
      <dgm:spPr/>
      <dgm:t>
        <a:bodyPr/>
        <a:lstStyle/>
        <a:p>
          <a:endParaRPr lang="en-US" sz="2000"/>
        </a:p>
      </dgm:t>
    </dgm:pt>
    <dgm:pt modelId="{F92F4695-41A3-43CB-B536-21B8B71F39B8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 smtClean="0"/>
            <a:t>Through an email to Stock Broker</a:t>
          </a:r>
          <a:endParaRPr lang="en-US" sz="1400" b="1" dirty="0"/>
        </a:p>
      </dgm:t>
    </dgm:pt>
    <dgm:pt modelId="{065E58F2-7874-48E9-9292-85421C46D360}" type="parTrans" cxnId="{86BB56B3-7724-4C8B-864D-A5C704AA3634}">
      <dgm:prSet/>
      <dgm:spPr/>
      <dgm:t>
        <a:bodyPr/>
        <a:lstStyle/>
        <a:p>
          <a:endParaRPr lang="en-US" sz="2000"/>
        </a:p>
      </dgm:t>
    </dgm:pt>
    <dgm:pt modelId="{601769C7-18D4-4662-A958-F05E63561000}" type="sibTrans" cxnId="{86BB56B3-7724-4C8B-864D-A5C704AA3634}">
      <dgm:prSet/>
      <dgm:spPr/>
      <dgm:t>
        <a:bodyPr/>
        <a:lstStyle/>
        <a:p>
          <a:endParaRPr lang="en-US" sz="2000"/>
        </a:p>
      </dgm:t>
    </dgm:pt>
    <dgm:pt modelId="{714E6D30-1F94-4EF7-872C-8115A1DE795B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 smtClean="0"/>
            <a:t>By using Stock Broker’s website</a:t>
          </a:r>
          <a:endParaRPr lang="en-US" sz="1400" b="1" dirty="0"/>
        </a:p>
      </dgm:t>
    </dgm:pt>
    <dgm:pt modelId="{1E67E92F-77D1-447E-A378-0B1BD753B784}" type="parTrans" cxnId="{F029CAE6-9019-4F98-A02D-AA442AE039D5}">
      <dgm:prSet/>
      <dgm:spPr/>
      <dgm:t>
        <a:bodyPr/>
        <a:lstStyle/>
        <a:p>
          <a:endParaRPr lang="en-US" sz="2000"/>
        </a:p>
      </dgm:t>
    </dgm:pt>
    <dgm:pt modelId="{055EB21D-3CBF-4ED1-8F94-5930A9F0B8FB}" type="sibTrans" cxnId="{F029CAE6-9019-4F98-A02D-AA442AE039D5}">
      <dgm:prSet/>
      <dgm:spPr/>
      <dgm:t>
        <a:bodyPr/>
        <a:lstStyle/>
        <a:p>
          <a:endParaRPr lang="en-US" sz="2000"/>
        </a:p>
      </dgm:t>
    </dgm:pt>
    <dgm:pt modelId="{F36CE40E-3F0A-41A7-94DE-5D69378D093A}">
      <dgm:prSet custT="1"/>
      <dgm:spPr>
        <a:ln>
          <a:solidFill>
            <a:schemeClr val="tx1"/>
          </a:solidFill>
        </a:ln>
      </dgm:spPr>
      <dgm:t>
        <a:bodyPr/>
        <a:lstStyle/>
        <a:p>
          <a:r>
            <a:rPr lang="en-US" sz="1400" b="1" dirty="0" smtClean="0">
              <a:solidFill>
                <a:schemeClr val="bg1"/>
              </a:solidFill>
            </a:rPr>
            <a:t>By using Stock Broker’s Mobile App</a:t>
          </a:r>
          <a:endParaRPr lang="en-US" sz="1400" b="1" dirty="0">
            <a:solidFill>
              <a:schemeClr val="bg1"/>
            </a:solidFill>
          </a:endParaRPr>
        </a:p>
      </dgm:t>
    </dgm:pt>
    <dgm:pt modelId="{711D3C85-90A0-4B30-86A9-9F632191AD79}" type="parTrans" cxnId="{9FD2020B-9D17-4228-982F-26046C144288}">
      <dgm:prSet/>
      <dgm:spPr/>
      <dgm:t>
        <a:bodyPr/>
        <a:lstStyle/>
        <a:p>
          <a:endParaRPr lang="en-US" sz="2000"/>
        </a:p>
      </dgm:t>
    </dgm:pt>
    <dgm:pt modelId="{BF18424E-200E-4214-A361-119F0107E123}" type="sibTrans" cxnId="{9FD2020B-9D17-4228-982F-26046C144288}">
      <dgm:prSet/>
      <dgm:spPr/>
      <dgm:t>
        <a:bodyPr/>
        <a:lstStyle/>
        <a:p>
          <a:endParaRPr lang="en-US" sz="2000"/>
        </a:p>
      </dgm:t>
    </dgm:pt>
    <dgm:pt modelId="{1D0E3E21-D23E-4F21-9461-B5E04121CAB2}" type="pres">
      <dgm:prSet presAssocID="{4B0ACD78-C529-49FC-9BD3-D976A25649F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19CC62B-FEF5-45C0-AAD6-8B1816F29D1F}" type="pres">
      <dgm:prSet presAssocID="{356F2A1C-A51E-4429-B0E9-CEAE04D5D3AE}" presName="centerShape" presStyleLbl="node0" presStyleIdx="0" presStyleCnt="1" custScaleX="109444" custScaleY="112148" custLinFactNeighborX="1469" custLinFactNeighborY="629"/>
      <dgm:spPr/>
      <dgm:t>
        <a:bodyPr/>
        <a:lstStyle/>
        <a:p>
          <a:endParaRPr lang="en-US"/>
        </a:p>
      </dgm:t>
    </dgm:pt>
    <dgm:pt modelId="{2BA30676-4181-45AE-B4F2-5F273C403E59}" type="pres">
      <dgm:prSet presAssocID="{A2FF8DDE-3674-4FC4-8A01-5ED1CD3F509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DFCC48-DF6B-498B-9BB0-5DFA3C2B0258}" type="pres">
      <dgm:prSet presAssocID="{A2FF8DDE-3674-4FC4-8A01-5ED1CD3F509B}" presName="dummy" presStyleCnt="0"/>
      <dgm:spPr/>
    </dgm:pt>
    <dgm:pt modelId="{4F79E0B3-E483-45EE-A24F-FDE400CCE6DB}" type="pres">
      <dgm:prSet presAssocID="{577A0D37-7314-42DE-8017-1D4303163BE2}" presName="sibTrans" presStyleLbl="sibTrans2D1" presStyleIdx="0" presStyleCnt="5"/>
      <dgm:spPr/>
      <dgm:t>
        <a:bodyPr/>
        <a:lstStyle/>
        <a:p>
          <a:endParaRPr lang="en-US"/>
        </a:p>
      </dgm:t>
    </dgm:pt>
    <dgm:pt modelId="{7B93C839-3EC0-4673-A777-FA4BACCAFBA7}" type="pres">
      <dgm:prSet presAssocID="{F8D0F639-65B2-48E6-B34B-172330872B8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AA3A3-03E4-46A9-B8D6-51A4E943BE40}" type="pres">
      <dgm:prSet presAssocID="{F8D0F639-65B2-48E6-B34B-172330872B8E}" presName="dummy" presStyleCnt="0"/>
      <dgm:spPr/>
    </dgm:pt>
    <dgm:pt modelId="{EA4DC56D-345A-4DE6-846D-214B005069A5}" type="pres">
      <dgm:prSet presAssocID="{C64C8610-FBB4-4BFA-BF66-A7ABDF41F0A9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72A5EE3-115A-42F9-95D3-A98A5DC87E0C}" type="pres">
      <dgm:prSet presAssocID="{F92F4695-41A3-43CB-B536-21B8B71F39B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1B78CC-CD7A-475F-B553-74D4F15CAC99}" type="pres">
      <dgm:prSet presAssocID="{F92F4695-41A3-43CB-B536-21B8B71F39B8}" presName="dummy" presStyleCnt="0"/>
      <dgm:spPr/>
    </dgm:pt>
    <dgm:pt modelId="{AEA49239-F9C4-4135-A4DB-F67C5576CDB6}" type="pres">
      <dgm:prSet presAssocID="{601769C7-18D4-4662-A958-F05E63561000}" presName="sibTrans" presStyleLbl="sibTrans2D1" presStyleIdx="2" presStyleCnt="5"/>
      <dgm:spPr/>
      <dgm:t>
        <a:bodyPr/>
        <a:lstStyle/>
        <a:p>
          <a:endParaRPr lang="en-US"/>
        </a:p>
      </dgm:t>
    </dgm:pt>
    <dgm:pt modelId="{D25DB0FD-3EE5-44FF-B618-1705943A9B66}" type="pres">
      <dgm:prSet presAssocID="{714E6D30-1F94-4EF7-872C-8115A1DE795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C170B7-83A8-4695-B260-C2E6F5AB65EC}" type="pres">
      <dgm:prSet presAssocID="{714E6D30-1F94-4EF7-872C-8115A1DE795B}" presName="dummy" presStyleCnt="0"/>
      <dgm:spPr/>
    </dgm:pt>
    <dgm:pt modelId="{6689A7F3-C03D-414B-9171-BBBEFFC00839}" type="pres">
      <dgm:prSet presAssocID="{055EB21D-3CBF-4ED1-8F94-5930A9F0B8FB}" presName="sibTrans" presStyleLbl="sibTrans2D1" presStyleIdx="3" presStyleCnt="5"/>
      <dgm:spPr/>
      <dgm:t>
        <a:bodyPr/>
        <a:lstStyle/>
        <a:p>
          <a:endParaRPr lang="en-US"/>
        </a:p>
      </dgm:t>
    </dgm:pt>
    <dgm:pt modelId="{172F825A-B803-4C1F-A63C-404EC5D63373}" type="pres">
      <dgm:prSet presAssocID="{F36CE40E-3F0A-41A7-94DE-5D69378D093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DEA734-FCD7-4660-842D-272E85AD2B77}" type="pres">
      <dgm:prSet presAssocID="{F36CE40E-3F0A-41A7-94DE-5D69378D093A}" presName="dummy" presStyleCnt="0"/>
      <dgm:spPr/>
    </dgm:pt>
    <dgm:pt modelId="{5008E913-04CF-4AED-8393-3EE6E01FA1F6}" type="pres">
      <dgm:prSet presAssocID="{BF18424E-200E-4214-A361-119F0107E123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9FD2020B-9D17-4228-982F-26046C144288}" srcId="{356F2A1C-A51E-4429-B0E9-CEAE04D5D3AE}" destId="{F36CE40E-3F0A-41A7-94DE-5D69378D093A}" srcOrd="4" destOrd="0" parTransId="{711D3C85-90A0-4B30-86A9-9F632191AD79}" sibTransId="{BF18424E-200E-4214-A361-119F0107E123}"/>
    <dgm:cxn modelId="{F029CAE6-9019-4F98-A02D-AA442AE039D5}" srcId="{356F2A1C-A51E-4429-B0E9-CEAE04D5D3AE}" destId="{714E6D30-1F94-4EF7-872C-8115A1DE795B}" srcOrd="3" destOrd="0" parTransId="{1E67E92F-77D1-447E-A378-0B1BD753B784}" sibTransId="{055EB21D-3CBF-4ED1-8F94-5930A9F0B8FB}"/>
    <dgm:cxn modelId="{11FE26EF-1CAC-49C5-A824-B9310BB577B7}" type="presOf" srcId="{4B0ACD78-C529-49FC-9BD3-D976A25649F4}" destId="{1D0E3E21-D23E-4F21-9461-B5E04121CAB2}" srcOrd="0" destOrd="0" presId="urn:microsoft.com/office/officeart/2005/8/layout/radial6"/>
    <dgm:cxn modelId="{EB263A87-AD55-4C31-BD0C-21859146D324}" srcId="{356F2A1C-A51E-4429-B0E9-CEAE04D5D3AE}" destId="{F8D0F639-65B2-48E6-B34B-172330872B8E}" srcOrd="1" destOrd="0" parTransId="{E56E4D00-C74A-4803-869F-41544E4EF091}" sibTransId="{C64C8610-FBB4-4BFA-BF66-A7ABDF41F0A9}"/>
    <dgm:cxn modelId="{577DEFD8-E56A-4194-A72C-79D8B3880900}" type="presOf" srcId="{F92F4695-41A3-43CB-B536-21B8B71F39B8}" destId="{372A5EE3-115A-42F9-95D3-A98A5DC87E0C}" srcOrd="0" destOrd="0" presId="urn:microsoft.com/office/officeart/2005/8/layout/radial6"/>
    <dgm:cxn modelId="{C1E53466-29FE-484F-94BE-840EEC712D96}" type="presOf" srcId="{055EB21D-3CBF-4ED1-8F94-5930A9F0B8FB}" destId="{6689A7F3-C03D-414B-9171-BBBEFFC00839}" srcOrd="0" destOrd="0" presId="urn:microsoft.com/office/officeart/2005/8/layout/radial6"/>
    <dgm:cxn modelId="{21FB7878-4A8B-474F-94AB-24BD304A7630}" type="presOf" srcId="{BF18424E-200E-4214-A361-119F0107E123}" destId="{5008E913-04CF-4AED-8393-3EE6E01FA1F6}" srcOrd="0" destOrd="0" presId="urn:microsoft.com/office/officeart/2005/8/layout/radial6"/>
    <dgm:cxn modelId="{45424209-B60C-4C9A-AE0B-080F1B543B21}" type="presOf" srcId="{C64C8610-FBB4-4BFA-BF66-A7ABDF41F0A9}" destId="{EA4DC56D-345A-4DE6-846D-214B005069A5}" srcOrd="0" destOrd="0" presId="urn:microsoft.com/office/officeart/2005/8/layout/radial6"/>
    <dgm:cxn modelId="{268EBC59-F4AA-40F3-A2CF-D6D3413580CB}" type="presOf" srcId="{714E6D30-1F94-4EF7-872C-8115A1DE795B}" destId="{D25DB0FD-3EE5-44FF-B618-1705943A9B66}" srcOrd="0" destOrd="0" presId="urn:microsoft.com/office/officeart/2005/8/layout/radial6"/>
    <dgm:cxn modelId="{339B1849-D3DC-44FD-9A23-5FE64C3A3211}" type="presOf" srcId="{F8D0F639-65B2-48E6-B34B-172330872B8E}" destId="{7B93C839-3EC0-4673-A777-FA4BACCAFBA7}" srcOrd="0" destOrd="0" presId="urn:microsoft.com/office/officeart/2005/8/layout/radial6"/>
    <dgm:cxn modelId="{840D8E6E-DC98-470C-9E63-FB80953A1495}" srcId="{4B0ACD78-C529-49FC-9BD3-D976A25649F4}" destId="{356F2A1C-A51E-4429-B0E9-CEAE04D5D3AE}" srcOrd="0" destOrd="0" parTransId="{CF444511-8894-48A1-96D2-CF53CCAC797A}" sibTransId="{905551C9-6DBF-4C2E-9804-DC60F2F376EC}"/>
    <dgm:cxn modelId="{8BDEE0E2-B9A4-4533-961C-BC21CC2CED32}" type="presOf" srcId="{A2FF8DDE-3674-4FC4-8A01-5ED1CD3F509B}" destId="{2BA30676-4181-45AE-B4F2-5F273C403E59}" srcOrd="0" destOrd="0" presId="urn:microsoft.com/office/officeart/2005/8/layout/radial6"/>
    <dgm:cxn modelId="{86BB56B3-7724-4C8B-864D-A5C704AA3634}" srcId="{356F2A1C-A51E-4429-B0E9-CEAE04D5D3AE}" destId="{F92F4695-41A3-43CB-B536-21B8B71F39B8}" srcOrd="2" destOrd="0" parTransId="{065E58F2-7874-48E9-9292-85421C46D360}" sibTransId="{601769C7-18D4-4662-A958-F05E63561000}"/>
    <dgm:cxn modelId="{84A25C6A-1F09-40AA-9371-E6C2BA8FF074}" srcId="{356F2A1C-A51E-4429-B0E9-CEAE04D5D3AE}" destId="{A2FF8DDE-3674-4FC4-8A01-5ED1CD3F509B}" srcOrd="0" destOrd="0" parTransId="{5B7F6B5E-71E1-4738-B829-8CF287CECC89}" sibTransId="{577A0D37-7314-42DE-8017-1D4303163BE2}"/>
    <dgm:cxn modelId="{93D2FAB8-474C-434E-87A2-1984D2BEC1E9}" type="presOf" srcId="{577A0D37-7314-42DE-8017-1D4303163BE2}" destId="{4F79E0B3-E483-45EE-A24F-FDE400CCE6DB}" srcOrd="0" destOrd="0" presId="urn:microsoft.com/office/officeart/2005/8/layout/radial6"/>
    <dgm:cxn modelId="{67E3F96B-EA86-483B-A9AC-02155A43AFCD}" type="presOf" srcId="{356F2A1C-A51E-4429-B0E9-CEAE04D5D3AE}" destId="{119CC62B-FEF5-45C0-AAD6-8B1816F29D1F}" srcOrd="0" destOrd="0" presId="urn:microsoft.com/office/officeart/2005/8/layout/radial6"/>
    <dgm:cxn modelId="{D3664550-65B7-4E56-9949-1434C3A0A24E}" type="presOf" srcId="{F36CE40E-3F0A-41A7-94DE-5D69378D093A}" destId="{172F825A-B803-4C1F-A63C-404EC5D63373}" srcOrd="0" destOrd="0" presId="urn:microsoft.com/office/officeart/2005/8/layout/radial6"/>
    <dgm:cxn modelId="{8025B5F4-F8CF-4589-87ED-2DFB9F335CCD}" type="presOf" srcId="{601769C7-18D4-4662-A958-F05E63561000}" destId="{AEA49239-F9C4-4135-A4DB-F67C5576CDB6}" srcOrd="0" destOrd="0" presId="urn:microsoft.com/office/officeart/2005/8/layout/radial6"/>
    <dgm:cxn modelId="{4F51A07A-3404-44AA-84DB-69792D9322A6}" type="presParOf" srcId="{1D0E3E21-D23E-4F21-9461-B5E04121CAB2}" destId="{119CC62B-FEF5-45C0-AAD6-8B1816F29D1F}" srcOrd="0" destOrd="0" presId="urn:microsoft.com/office/officeart/2005/8/layout/radial6"/>
    <dgm:cxn modelId="{4652FB5D-168D-4D79-ABC7-970472C30763}" type="presParOf" srcId="{1D0E3E21-D23E-4F21-9461-B5E04121CAB2}" destId="{2BA30676-4181-45AE-B4F2-5F273C403E59}" srcOrd="1" destOrd="0" presId="urn:microsoft.com/office/officeart/2005/8/layout/radial6"/>
    <dgm:cxn modelId="{06CA5D89-DB6B-4759-8258-59EC5B971CC3}" type="presParOf" srcId="{1D0E3E21-D23E-4F21-9461-B5E04121CAB2}" destId="{23DFCC48-DF6B-498B-9BB0-5DFA3C2B0258}" srcOrd="2" destOrd="0" presId="urn:microsoft.com/office/officeart/2005/8/layout/radial6"/>
    <dgm:cxn modelId="{0F786E0D-8367-4185-AB59-02BBE7EE4678}" type="presParOf" srcId="{1D0E3E21-D23E-4F21-9461-B5E04121CAB2}" destId="{4F79E0B3-E483-45EE-A24F-FDE400CCE6DB}" srcOrd="3" destOrd="0" presId="urn:microsoft.com/office/officeart/2005/8/layout/radial6"/>
    <dgm:cxn modelId="{2EA9E702-7E5D-490A-B9AE-BCAE22403B3C}" type="presParOf" srcId="{1D0E3E21-D23E-4F21-9461-B5E04121CAB2}" destId="{7B93C839-3EC0-4673-A777-FA4BACCAFBA7}" srcOrd="4" destOrd="0" presId="urn:microsoft.com/office/officeart/2005/8/layout/radial6"/>
    <dgm:cxn modelId="{C2D7F0CB-672C-4B20-AEC3-5FBAA837DEC5}" type="presParOf" srcId="{1D0E3E21-D23E-4F21-9461-B5E04121CAB2}" destId="{A94AA3A3-03E4-46A9-B8D6-51A4E943BE40}" srcOrd="5" destOrd="0" presId="urn:microsoft.com/office/officeart/2005/8/layout/radial6"/>
    <dgm:cxn modelId="{1375F888-2118-48CB-B62C-D2D7EE9873EA}" type="presParOf" srcId="{1D0E3E21-D23E-4F21-9461-B5E04121CAB2}" destId="{EA4DC56D-345A-4DE6-846D-214B005069A5}" srcOrd="6" destOrd="0" presId="urn:microsoft.com/office/officeart/2005/8/layout/radial6"/>
    <dgm:cxn modelId="{426000D9-33D1-4AB4-BBB0-D3C145F2E8E8}" type="presParOf" srcId="{1D0E3E21-D23E-4F21-9461-B5E04121CAB2}" destId="{372A5EE3-115A-42F9-95D3-A98A5DC87E0C}" srcOrd="7" destOrd="0" presId="urn:microsoft.com/office/officeart/2005/8/layout/radial6"/>
    <dgm:cxn modelId="{A6880735-6A9C-420F-80D6-4CCCEEB57F23}" type="presParOf" srcId="{1D0E3E21-D23E-4F21-9461-B5E04121CAB2}" destId="{D11B78CC-CD7A-475F-B553-74D4F15CAC99}" srcOrd="8" destOrd="0" presId="urn:microsoft.com/office/officeart/2005/8/layout/radial6"/>
    <dgm:cxn modelId="{91C18710-DC46-4E58-B34F-3562AA28BB8A}" type="presParOf" srcId="{1D0E3E21-D23E-4F21-9461-B5E04121CAB2}" destId="{AEA49239-F9C4-4135-A4DB-F67C5576CDB6}" srcOrd="9" destOrd="0" presId="urn:microsoft.com/office/officeart/2005/8/layout/radial6"/>
    <dgm:cxn modelId="{7C8A1BC0-C859-4579-BF5C-5D4755709B0B}" type="presParOf" srcId="{1D0E3E21-D23E-4F21-9461-B5E04121CAB2}" destId="{D25DB0FD-3EE5-44FF-B618-1705943A9B66}" srcOrd="10" destOrd="0" presId="urn:microsoft.com/office/officeart/2005/8/layout/radial6"/>
    <dgm:cxn modelId="{0AB09BFD-8B76-4102-810F-8F2FDB5958BA}" type="presParOf" srcId="{1D0E3E21-D23E-4F21-9461-B5E04121CAB2}" destId="{3BC170B7-83A8-4695-B260-C2E6F5AB65EC}" srcOrd="11" destOrd="0" presId="urn:microsoft.com/office/officeart/2005/8/layout/radial6"/>
    <dgm:cxn modelId="{B8DCE205-7983-490B-A934-3C1711BA6A4E}" type="presParOf" srcId="{1D0E3E21-D23E-4F21-9461-B5E04121CAB2}" destId="{6689A7F3-C03D-414B-9171-BBBEFFC00839}" srcOrd="12" destOrd="0" presId="urn:microsoft.com/office/officeart/2005/8/layout/radial6"/>
    <dgm:cxn modelId="{C31D16A0-8776-490A-A3F8-CD1754C7B938}" type="presParOf" srcId="{1D0E3E21-D23E-4F21-9461-B5E04121CAB2}" destId="{172F825A-B803-4C1F-A63C-404EC5D63373}" srcOrd="13" destOrd="0" presId="urn:microsoft.com/office/officeart/2005/8/layout/radial6"/>
    <dgm:cxn modelId="{11544231-25D9-4B06-A95D-5CBE1C0AAB88}" type="presParOf" srcId="{1D0E3E21-D23E-4F21-9461-B5E04121CAB2}" destId="{7CDEA734-FCD7-4660-842D-272E85AD2B77}" srcOrd="14" destOrd="0" presId="urn:microsoft.com/office/officeart/2005/8/layout/radial6"/>
    <dgm:cxn modelId="{BF351179-0EF7-4504-B38D-1B7E56C907D5}" type="presParOf" srcId="{1D0E3E21-D23E-4F21-9461-B5E04121CAB2}" destId="{5008E913-04CF-4AED-8393-3EE6E01FA1F6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9F374-9062-44D4-BAEC-EB3F6BF6DEE9}">
      <dsp:nvSpPr>
        <dsp:cNvPr id="0" name=""/>
        <dsp:cNvSpPr/>
      </dsp:nvSpPr>
      <dsp:spPr>
        <a:xfrm>
          <a:off x="1143694" y="45719"/>
          <a:ext cx="2194560" cy="2194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Protection of interests of investors</a:t>
          </a:r>
          <a:endParaRPr lang="en-US" sz="1800" kern="1200" dirty="0"/>
        </a:p>
      </dsp:txBody>
      <dsp:txXfrm>
        <a:off x="1436302" y="429767"/>
        <a:ext cx="1609344" cy="987552"/>
      </dsp:txXfrm>
    </dsp:sp>
    <dsp:sp modelId="{4C6CE069-0F0D-4DCA-9AC3-58F024F257AC}">
      <dsp:nvSpPr>
        <dsp:cNvPr id="0" name=""/>
        <dsp:cNvSpPr/>
      </dsp:nvSpPr>
      <dsp:spPr>
        <a:xfrm>
          <a:off x="1935564" y="1417320"/>
          <a:ext cx="2194560" cy="2194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Regulation of securities market</a:t>
          </a:r>
          <a:endParaRPr lang="en-US" sz="1800" kern="1200" dirty="0"/>
        </a:p>
      </dsp:txBody>
      <dsp:txXfrm>
        <a:off x="2606734" y="1984248"/>
        <a:ext cx="1316736" cy="1207008"/>
      </dsp:txXfrm>
    </dsp:sp>
    <dsp:sp modelId="{6A67206A-7FE5-41CA-907E-62EF5C1868A4}">
      <dsp:nvSpPr>
        <dsp:cNvPr id="0" name=""/>
        <dsp:cNvSpPr/>
      </dsp:nvSpPr>
      <dsp:spPr>
        <a:xfrm>
          <a:off x="351824" y="1417320"/>
          <a:ext cx="2194560" cy="219456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Promote development of Securities Market</a:t>
          </a:r>
          <a:endParaRPr lang="en-US" sz="1800" kern="1200" dirty="0"/>
        </a:p>
      </dsp:txBody>
      <dsp:txXfrm>
        <a:off x="558478" y="1984248"/>
        <a:ext cx="1316736" cy="120700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B57494-141E-488A-A4CE-43FB14708ADD}">
      <dsp:nvSpPr>
        <dsp:cNvPr id="0" name=""/>
        <dsp:cNvSpPr/>
      </dsp:nvSpPr>
      <dsp:spPr>
        <a:xfrm>
          <a:off x="0" y="49884"/>
          <a:ext cx="9041304" cy="565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What is a Contract note?</a:t>
          </a:r>
          <a:endParaRPr lang="en-US" sz="2400" kern="1200" dirty="0"/>
        </a:p>
      </dsp:txBody>
      <dsp:txXfrm>
        <a:off x="27621" y="77505"/>
        <a:ext cx="8986062" cy="510575"/>
      </dsp:txXfrm>
    </dsp:sp>
    <dsp:sp modelId="{9CD09173-1239-4CC1-B3A5-332945DD1428}">
      <dsp:nvSpPr>
        <dsp:cNvPr id="0" name=""/>
        <dsp:cNvSpPr/>
      </dsp:nvSpPr>
      <dsp:spPr>
        <a:xfrm>
          <a:off x="0" y="615702"/>
          <a:ext cx="9041304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0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Record of any transaction.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Confirmation of trade done.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In case of discrepancy, contact your broker immediately.</a:t>
          </a:r>
          <a:endParaRPr lang="en-US" sz="2600" kern="1200" dirty="0"/>
        </a:p>
      </dsp:txBody>
      <dsp:txXfrm>
        <a:off x="0" y="615702"/>
        <a:ext cx="9041304" cy="1059840"/>
      </dsp:txXfrm>
    </dsp:sp>
    <dsp:sp modelId="{BC1390A1-2D08-4BAD-B2D4-94C527A0CE1C}">
      <dsp:nvSpPr>
        <dsp:cNvPr id="0" name=""/>
        <dsp:cNvSpPr/>
      </dsp:nvSpPr>
      <dsp:spPr>
        <a:xfrm>
          <a:off x="0" y="1802765"/>
          <a:ext cx="9041304" cy="531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What does a Contract Note contain?</a:t>
          </a:r>
          <a:endParaRPr lang="en-US" sz="2400" kern="1200" dirty="0"/>
        </a:p>
      </dsp:txBody>
      <dsp:txXfrm>
        <a:off x="25965" y="1828730"/>
        <a:ext cx="8989374" cy="479969"/>
      </dsp:txXfrm>
    </dsp:sp>
    <dsp:sp modelId="{DB1C430F-4595-4225-AE24-C56832F7872D}">
      <dsp:nvSpPr>
        <dsp:cNvPr id="0" name=""/>
        <dsp:cNvSpPr/>
      </dsp:nvSpPr>
      <dsp:spPr>
        <a:xfrm>
          <a:off x="0" y="2412073"/>
          <a:ext cx="9041304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0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Details of transaction.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/>
            <a:t>Date, Time, Price, Quantity, Trade ID, various charges/ levies, etc.</a:t>
          </a:r>
          <a:endParaRPr lang="en-US" sz="2000" kern="1200" dirty="0"/>
        </a:p>
      </dsp:txBody>
      <dsp:txXfrm>
        <a:off x="0" y="2412073"/>
        <a:ext cx="9041304" cy="1059840"/>
      </dsp:txXfrm>
    </dsp:sp>
    <dsp:sp modelId="{B99FD1F0-D9E8-4D76-AC30-C21D4B8756FD}">
      <dsp:nvSpPr>
        <dsp:cNvPr id="0" name=""/>
        <dsp:cNvSpPr/>
      </dsp:nvSpPr>
      <dsp:spPr>
        <a:xfrm>
          <a:off x="0" y="3223158"/>
          <a:ext cx="9041304" cy="4784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How to receive a Contract Note?</a:t>
          </a:r>
          <a:endParaRPr lang="en-US" sz="2400" kern="1200" dirty="0"/>
        </a:p>
      </dsp:txBody>
      <dsp:txXfrm>
        <a:off x="23357" y="3246515"/>
        <a:ext cx="8994590" cy="431751"/>
      </dsp:txXfrm>
    </dsp:sp>
    <dsp:sp modelId="{3BE18F3F-B208-41B8-86D1-17738C67E58E}">
      <dsp:nvSpPr>
        <dsp:cNvPr id="0" name=""/>
        <dsp:cNvSpPr/>
      </dsp:nvSpPr>
      <dsp:spPr>
        <a:xfrm>
          <a:off x="0" y="3795631"/>
          <a:ext cx="9041304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7061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IN" sz="2000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W</a:t>
          </a:r>
          <a:r>
            <a:rPr lang="en-US" sz="2000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ithin 24 hours from the date of trade execution.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Electronic Contract Note sent to registered email ID.</a:t>
          </a:r>
          <a:endParaRPr lang="en-US" sz="2000" kern="1200" spc="-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Can opt for Physical Contract Note.</a:t>
          </a:r>
          <a:endParaRPr lang="en-US" sz="2000" kern="1200" spc="-1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spc="-1" dirty="0" smtClean="0">
              <a:latin typeface="Arial" panose="020B0604020202020204" pitchFamily="34" charset="0"/>
              <a:cs typeface="Arial" panose="020B0604020202020204" pitchFamily="34" charset="0"/>
            </a:rPr>
            <a:t>Quarterly statement of funds and securities.</a:t>
          </a:r>
          <a:endParaRPr lang="en-IN" sz="2000" kern="1200" spc="-1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795631"/>
        <a:ext cx="9041304" cy="129168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CA9E7-5B1F-4F83-9116-D7001866A3C0}">
      <dsp:nvSpPr>
        <dsp:cNvPr id="0" name=""/>
        <dsp:cNvSpPr/>
      </dsp:nvSpPr>
      <dsp:spPr>
        <a:xfrm>
          <a:off x="4493396" y="798261"/>
          <a:ext cx="1918085" cy="665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890"/>
              </a:lnTo>
              <a:lnTo>
                <a:pt x="1918085" y="332890"/>
              </a:lnTo>
              <a:lnTo>
                <a:pt x="1918085" y="665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5739A-77C0-42B1-95E3-F580E2CD423C}">
      <dsp:nvSpPr>
        <dsp:cNvPr id="0" name=""/>
        <dsp:cNvSpPr/>
      </dsp:nvSpPr>
      <dsp:spPr>
        <a:xfrm>
          <a:off x="2575310" y="798261"/>
          <a:ext cx="1918085" cy="665781"/>
        </a:xfrm>
        <a:custGeom>
          <a:avLst/>
          <a:gdLst/>
          <a:ahLst/>
          <a:cxnLst/>
          <a:rect l="0" t="0" r="0" b="0"/>
          <a:pathLst>
            <a:path>
              <a:moveTo>
                <a:pt x="1918085" y="0"/>
              </a:moveTo>
              <a:lnTo>
                <a:pt x="1918085" y="332890"/>
              </a:lnTo>
              <a:lnTo>
                <a:pt x="0" y="332890"/>
              </a:lnTo>
              <a:lnTo>
                <a:pt x="0" y="665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182B07-A3BB-4900-AF68-35202B5A75BD}">
      <dsp:nvSpPr>
        <dsp:cNvPr id="0" name=""/>
        <dsp:cNvSpPr/>
      </dsp:nvSpPr>
      <dsp:spPr>
        <a:xfrm>
          <a:off x="2008761" y="1447"/>
          <a:ext cx="4969268" cy="796813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Demat</a:t>
          </a:r>
          <a:r>
            <a:rPr lang="en-US" sz="2000" kern="1200" dirty="0" smtClean="0"/>
            <a:t> Account Number </a:t>
          </a:r>
        </a:p>
      </dsp:txBody>
      <dsp:txXfrm>
        <a:off x="2008761" y="1447"/>
        <a:ext cx="4969268" cy="796813"/>
      </dsp:txXfrm>
    </dsp:sp>
    <dsp:sp modelId="{7569E898-9CEB-4AC4-8501-6B29E0B4F4D5}">
      <dsp:nvSpPr>
        <dsp:cNvPr id="0" name=""/>
        <dsp:cNvSpPr/>
      </dsp:nvSpPr>
      <dsp:spPr>
        <a:xfrm>
          <a:off x="990115" y="1464043"/>
          <a:ext cx="3170389" cy="158519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</a:rPr>
            <a:t>CDSL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Numeric Character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 smtClean="0">
            <a:solidFill>
              <a:schemeClr val="tx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en-US" sz="2000" kern="1200" dirty="0" err="1" smtClean="0">
              <a:solidFill>
                <a:schemeClr val="tx1"/>
              </a:solidFill>
            </a:rPr>
            <a:t>eg</a:t>
          </a:r>
          <a:r>
            <a:rPr lang="en-US" sz="2000" kern="1200" dirty="0" smtClean="0">
              <a:solidFill>
                <a:schemeClr val="tx1"/>
              </a:solidFill>
            </a:rPr>
            <a:t>: 0123456789098765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990115" y="1464043"/>
        <a:ext cx="3170389" cy="1585194"/>
      </dsp:txXfrm>
    </dsp:sp>
    <dsp:sp modelId="{971BA857-5D93-4CBF-987D-3533B350BCAE}">
      <dsp:nvSpPr>
        <dsp:cNvPr id="0" name=""/>
        <dsp:cNvSpPr/>
      </dsp:nvSpPr>
      <dsp:spPr>
        <a:xfrm>
          <a:off x="4826286" y="1464043"/>
          <a:ext cx="3170389" cy="158519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tx1"/>
              </a:solidFill>
            </a:rPr>
            <a:t>NSDL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Numeric Code starting with “IN”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- </a:t>
          </a:r>
          <a:r>
            <a:rPr lang="en-US" sz="2000" kern="1200" dirty="0" err="1" smtClean="0">
              <a:solidFill>
                <a:schemeClr val="tx1"/>
              </a:solidFill>
            </a:rPr>
            <a:t>eg</a:t>
          </a:r>
          <a:r>
            <a:rPr lang="en-US" sz="2000" kern="1200" dirty="0" smtClean="0">
              <a:solidFill>
                <a:schemeClr val="tx1"/>
              </a:solidFill>
            </a:rPr>
            <a:t>: “IN01234567890987”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826286" y="1464043"/>
        <a:ext cx="3170389" cy="158519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61277-A204-49F2-8240-5A3730F307E1}">
      <dsp:nvSpPr>
        <dsp:cNvPr id="0" name=""/>
        <dsp:cNvSpPr/>
      </dsp:nvSpPr>
      <dsp:spPr>
        <a:xfrm>
          <a:off x="-34" y="0"/>
          <a:ext cx="8876151" cy="809239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Investor wants to Borrow Funds to pay margin</a:t>
          </a:r>
          <a:endParaRPr lang="en-US" sz="2000" kern="1200" dirty="0"/>
        </a:p>
      </dsp:txBody>
      <dsp:txXfrm>
        <a:off x="23668" y="23702"/>
        <a:ext cx="7549941" cy="761835"/>
      </dsp:txXfrm>
    </dsp:sp>
    <dsp:sp modelId="{152ED7D1-9E33-4E6B-92BE-5D2E7DFFC2B5}">
      <dsp:nvSpPr>
        <dsp:cNvPr id="0" name=""/>
        <dsp:cNvSpPr/>
      </dsp:nvSpPr>
      <dsp:spPr>
        <a:xfrm>
          <a:off x="2" y="1045960"/>
          <a:ext cx="8876151" cy="58874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He may pledge his owned securities (shares, bonds, etc.) to borrow funds.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17246" y="1063204"/>
        <a:ext cx="7448087" cy="554260"/>
      </dsp:txXfrm>
    </dsp:sp>
    <dsp:sp modelId="{6753EA73-9E3E-49E1-889E-E0BA1B6FCEA9}">
      <dsp:nvSpPr>
        <dsp:cNvPr id="0" name=""/>
        <dsp:cNvSpPr/>
      </dsp:nvSpPr>
      <dsp:spPr>
        <a:xfrm>
          <a:off x="0" y="2012535"/>
          <a:ext cx="8876151" cy="809897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Pledged securities act as collateral for the loan. Pledgee/ Creditor only has possession of pledged securities and not ownership/ title to the pledged securities.</a:t>
          </a:r>
        </a:p>
      </dsp:txBody>
      <dsp:txXfrm>
        <a:off x="23721" y="2036256"/>
        <a:ext cx="7435133" cy="762455"/>
      </dsp:txXfrm>
    </dsp:sp>
    <dsp:sp modelId="{1E940FAD-0EE8-41F5-959D-2451044C0CAC}">
      <dsp:nvSpPr>
        <dsp:cNvPr id="0" name=""/>
        <dsp:cNvSpPr/>
      </dsp:nvSpPr>
      <dsp:spPr>
        <a:xfrm>
          <a:off x="0" y="3094844"/>
          <a:ext cx="8872938" cy="797276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If borrower of funds(pledger) defaults on repayment </a:t>
          </a:r>
          <a:r>
            <a:rPr lang="en-US" sz="1800" kern="1200" dirty="0" smtClean="0">
              <a:solidFill>
                <a:schemeClr val="tx1"/>
              </a:solidFill>
              <a:sym typeface="Wingdings" panose="05000000000000000000" pitchFamily="2" charset="2"/>
            </a:rPr>
            <a:t> lender of funds (pledgee) can sell the securities and recover his money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3351" y="3118195"/>
        <a:ext cx="7433165" cy="750574"/>
      </dsp:txXfrm>
    </dsp:sp>
    <dsp:sp modelId="{FBB5D755-95F7-4A99-A2E5-0B01967C3C4C}">
      <dsp:nvSpPr>
        <dsp:cNvPr id="0" name=""/>
        <dsp:cNvSpPr/>
      </dsp:nvSpPr>
      <dsp:spPr>
        <a:xfrm>
          <a:off x="0" y="4130204"/>
          <a:ext cx="8818603" cy="678984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Securities are provisionally moved from pledger’s/ debtor’s securities account to pledgee’s/ creditor’s securities account.</a:t>
          </a:r>
          <a:endParaRPr lang="en-US" sz="2000" kern="1200" dirty="0"/>
        </a:p>
      </dsp:txBody>
      <dsp:txXfrm>
        <a:off x="19887" y="4150091"/>
        <a:ext cx="7394288" cy="639210"/>
      </dsp:txXfrm>
    </dsp:sp>
    <dsp:sp modelId="{F3643619-EF25-4627-B141-BCF4F57BF594}">
      <dsp:nvSpPr>
        <dsp:cNvPr id="0" name=""/>
        <dsp:cNvSpPr/>
      </dsp:nvSpPr>
      <dsp:spPr>
        <a:xfrm>
          <a:off x="7832895" y="594771"/>
          <a:ext cx="562675" cy="56267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7959497" y="594771"/>
        <a:ext cx="309471" cy="423413"/>
      </dsp:txXfrm>
    </dsp:sp>
    <dsp:sp modelId="{E4A3F563-C39E-49B6-81D0-AC4BBCD4B623}">
      <dsp:nvSpPr>
        <dsp:cNvPr id="0" name=""/>
        <dsp:cNvSpPr/>
      </dsp:nvSpPr>
      <dsp:spPr>
        <a:xfrm>
          <a:off x="7840648" y="1566745"/>
          <a:ext cx="562675" cy="56267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7967250" y="1566745"/>
        <a:ext cx="309471" cy="423413"/>
      </dsp:txXfrm>
    </dsp:sp>
    <dsp:sp modelId="{AE7D4FEE-2E8C-41EB-BF59-5856ADBEA99C}">
      <dsp:nvSpPr>
        <dsp:cNvPr id="0" name=""/>
        <dsp:cNvSpPr/>
      </dsp:nvSpPr>
      <dsp:spPr>
        <a:xfrm>
          <a:off x="7848401" y="2662361"/>
          <a:ext cx="562675" cy="56267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7975003" y="2662361"/>
        <a:ext cx="309471" cy="423413"/>
      </dsp:txXfrm>
    </dsp:sp>
    <dsp:sp modelId="{CBB550F0-6F3B-4AD2-B987-E08C55852146}">
      <dsp:nvSpPr>
        <dsp:cNvPr id="0" name=""/>
        <dsp:cNvSpPr/>
      </dsp:nvSpPr>
      <dsp:spPr>
        <a:xfrm>
          <a:off x="7862658" y="3688354"/>
          <a:ext cx="562675" cy="562675"/>
        </a:xfrm>
        <a:prstGeom prst="downArrow">
          <a:avLst>
            <a:gd name="adj1" fmla="val 55000"/>
            <a:gd name="adj2" fmla="val 45000"/>
          </a:avLst>
        </a:prstGeom>
        <a:solidFill>
          <a:schemeClr val="tx1">
            <a:alpha val="9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7989260" y="3688354"/>
        <a:ext cx="309471" cy="4234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57A3A9-8E98-4B6E-ACDE-F658D092E5CD}">
      <dsp:nvSpPr>
        <dsp:cNvPr id="0" name=""/>
        <dsp:cNvSpPr/>
      </dsp:nvSpPr>
      <dsp:spPr>
        <a:xfrm>
          <a:off x="1829779" y="774532"/>
          <a:ext cx="3563220" cy="671621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Holding Statement</a:t>
          </a:r>
          <a:endParaRPr lang="en-US" sz="2400" kern="1200" dirty="0"/>
        </a:p>
      </dsp:txBody>
      <dsp:txXfrm>
        <a:off x="1849450" y="794203"/>
        <a:ext cx="3523878" cy="632279"/>
      </dsp:txXfrm>
    </dsp:sp>
    <dsp:sp modelId="{C77EB8BE-ECA4-404C-A51A-BD402C6A6C6A}">
      <dsp:nvSpPr>
        <dsp:cNvPr id="0" name=""/>
        <dsp:cNvSpPr/>
      </dsp:nvSpPr>
      <dsp:spPr>
        <a:xfrm rot="18289469">
          <a:off x="5191214" y="696941"/>
          <a:ext cx="940869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940869" y="2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38127" y="700638"/>
        <a:ext cx="47043" cy="47043"/>
      </dsp:txXfrm>
    </dsp:sp>
    <dsp:sp modelId="{96732304-6D09-4E70-8B09-737A075562BE}">
      <dsp:nvSpPr>
        <dsp:cNvPr id="0" name=""/>
        <dsp:cNvSpPr/>
      </dsp:nvSpPr>
      <dsp:spPr>
        <a:xfrm>
          <a:off x="5930297" y="2167"/>
          <a:ext cx="1343242" cy="6716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EQUITY</a:t>
          </a:r>
          <a:endParaRPr lang="en-US" sz="2000" kern="1200" dirty="0"/>
        </a:p>
      </dsp:txBody>
      <dsp:txXfrm>
        <a:off x="5949968" y="21838"/>
        <a:ext cx="1303900" cy="632279"/>
      </dsp:txXfrm>
    </dsp:sp>
    <dsp:sp modelId="{E18E4063-33D1-4BB3-9732-A91A88BD616C}">
      <dsp:nvSpPr>
        <dsp:cNvPr id="0" name=""/>
        <dsp:cNvSpPr/>
      </dsp:nvSpPr>
      <dsp:spPr>
        <a:xfrm>
          <a:off x="5393000" y="1083123"/>
          <a:ext cx="537297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537297" y="2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00" kern="1200"/>
        </a:p>
      </dsp:txBody>
      <dsp:txXfrm>
        <a:off x="5648216" y="1096910"/>
        <a:ext cx="26864" cy="26864"/>
      </dsp:txXfrm>
    </dsp:sp>
    <dsp:sp modelId="{960A79F7-C483-4B25-96C4-68A4B89FC198}">
      <dsp:nvSpPr>
        <dsp:cNvPr id="0" name=""/>
        <dsp:cNvSpPr/>
      </dsp:nvSpPr>
      <dsp:spPr>
        <a:xfrm>
          <a:off x="5930297" y="774532"/>
          <a:ext cx="1343242" cy="6716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DEBT</a:t>
          </a:r>
          <a:endParaRPr lang="en-US" sz="2000" kern="1200" dirty="0"/>
        </a:p>
      </dsp:txBody>
      <dsp:txXfrm>
        <a:off x="5949968" y="794203"/>
        <a:ext cx="1303900" cy="632279"/>
      </dsp:txXfrm>
    </dsp:sp>
    <dsp:sp modelId="{5ED6FD87-3D41-4A57-8B32-FA7A7AB214DA}">
      <dsp:nvSpPr>
        <dsp:cNvPr id="0" name=""/>
        <dsp:cNvSpPr/>
      </dsp:nvSpPr>
      <dsp:spPr>
        <a:xfrm rot="3310531">
          <a:off x="5191214" y="1469305"/>
          <a:ext cx="940869" cy="54438"/>
        </a:xfrm>
        <a:custGeom>
          <a:avLst/>
          <a:gdLst/>
          <a:ahLst/>
          <a:cxnLst/>
          <a:rect l="0" t="0" r="0" b="0"/>
          <a:pathLst>
            <a:path>
              <a:moveTo>
                <a:pt x="0" y="27219"/>
              </a:moveTo>
              <a:lnTo>
                <a:pt x="940869" y="272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38127" y="1473003"/>
        <a:ext cx="47043" cy="47043"/>
      </dsp:txXfrm>
    </dsp:sp>
    <dsp:sp modelId="{CF47585D-77FE-411C-B83C-B3AAB91FB012}">
      <dsp:nvSpPr>
        <dsp:cNvPr id="0" name=""/>
        <dsp:cNvSpPr/>
      </dsp:nvSpPr>
      <dsp:spPr>
        <a:xfrm>
          <a:off x="5930297" y="1546896"/>
          <a:ext cx="1343242" cy="6716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MUTUAL FUNDS</a:t>
          </a:r>
          <a:endParaRPr lang="en-US" sz="2000" kern="1200" dirty="0"/>
        </a:p>
      </dsp:txBody>
      <dsp:txXfrm>
        <a:off x="5949968" y="1566567"/>
        <a:ext cx="1303900" cy="6322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F9F374-9062-44D4-BAEC-EB3F6BF6DEE9}">
      <dsp:nvSpPr>
        <dsp:cNvPr id="0" name=""/>
        <dsp:cNvSpPr/>
      </dsp:nvSpPr>
      <dsp:spPr>
        <a:xfrm>
          <a:off x="1132611" y="45719"/>
          <a:ext cx="2194560" cy="219456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Improvement in Market design and regulation</a:t>
          </a:r>
          <a:endParaRPr lang="en-US" sz="1700" kern="1200" dirty="0"/>
        </a:p>
      </dsp:txBody>
      <dsp:txXfrm>
        <a:off x="1425219" y="429767"/>
        <a:ext cx="1609344" cy="987552"/>
      </dsp:txXfrm>
    </dsp:sp>
    <dsp:sp modelId="{4C6CE069-0F0D-4DCA-9AC3-58F024F257AC}">
      <dsp:nvSpPr>
        <dsp:cNvPr id="0" name=""/>
        <dsp:cNvSpPr/>
      </dsp:nvSpPr>
      <dsp:spPr>
        <a:xfrm>
          <a:off x="1924481" y="1417320"/>
          <a:ext cx="2194560" cy="219456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Increase in market efficiency and transparency</a:t>
          </a:r>
          <a:endParaRPr lang="en-US" sz="1700" kern="1200" dirty="0"/>
        </a:p>
      </dsp:txBody>
      <dsp:txXfrm>
        <a:off x="2595651" y="1984248"/>
        <a:ext cx="1316736" cy="1207008"/>
      </dsp:txXfrm>
    </dsp:sp>
    <dsp:sp modelId="{6A67206A-7FE5-41CA-907E-62EF5C1868A4}">
      <dsp:nvSpPr>
        <dsp:cNvPr id="0" name=""/>
        <dsp:cNvSpPr/>
      </dsp:nvSpPr>
      <dsp:spPr>
        <a:xfrm>
          <a:off x="340741" y="1417320"/>
          <a:ext cx="2194560" cy="2194560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Availability of newer products</a:t>
          </a:r>
          <a:endParaRPr lang="en-US" sz="1700" kern="1200" dirty="0"/>
        </a:p>
      </dsp:txBody>
      <dsp:txXfrm>
        <a:off x="547395" y="1984248"/>
        <a:ext cx="1316736" cy="12070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AE24FD-813E-4C21-90B2-ED2B4816CEC5}">
      <dsp:nvSpPr>
        <dsp:cNvPr id="0" name=""/>
        <dsp:cNvSpPr/>
      </dsp:nvSpPr>
      <dsp:spPr>
        <a:xfrm>
          <a:off x="7105285" y="2884772"/>
          <a:ext cx="285602" cy="87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849"/>
              </a:lnTo>
              <a:lnTo>
                <a:pt x="285602" y="87584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E28691-813F-45AC-B4AC-0B0FE38BDAF1}">
      <dsp:nvSpPr>
        <dsp:cNvPr id="0" name=""/>
        <dsp:cNvSpPr/>
      </dsp:nvSpPr>
      <dsp:spPr>
        <a:xfrm>
          <a:off x="4411097" y="1532918"/>
          <a:ext cx="3455796" cy="399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22"/>
              </a:lnTo>
              <a:lnTo>
                <a:pt x="3455796" y="199922"/>
              </a:lnTo>
              <a:lnTo>
                <a:pt x="3455796" y="3998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919AE7-AF00-46DC-A22A-B737400BB0E3}">
      <dsp:nvSpPr>
        <dsp:cNvPr id="0" name=""/>
        <dsp:cNvSpPr/>
      </dsp:nvSpPr>
      <dsp:spPr>
        <a:xfrm>
          <a:off x="4801421" y="2884772"/>
          <a:ext cx="285602" cy="87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849"/>
              </a:lnTo>
              <a:lnTo>
                <a:pt x="285602" y="87584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E09AAF-E707-485C-8976-38644DB95CEA}">
      <dsp:nvSpPr>
        <dsp:cNvPr id="0" name=""/>
        <dsp:cNvSpPr/>
      </dsp:nvSpPr>
      <dsp:spPr>
        <a:xfrm>
          <a:off x="4411097" y="1532918"/>
          <a:ext cx="1151932" cy="3998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22"/>
              </a:lnTo>
              <a:lnTo>
                <a:pt x="1151932" y="199922"/>
              </a:lnTo>
              <a:lnTo>
                <a:pt x="1151932" y="3998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218294-461C-4143-AEDA-532EE0AD0039}">
      <dsp:nvSpPr>
        <dsp:cNvPr id="0" name=""/>
        <dsp:cNvSpPr/>
      </dsp:nvSpPr>
      <dsp:spPr>
        <a:xfrm>
          <a:off x="3259165" y="1532918"/>
          <a:ext cx="1151932" cy="399844"/>
        </a:xfrm>
        <a:custGeom>
          <a:avLst/>
          <a:gdLst/>
          <a:ahLst/>
          <a:cxnLst/>
          <a:rect l="0" t="0" r="0" b="0"/>
          <a:pathLst>
            <a:path>
              <a:moveTo>
                <a:pt x="1151932" y="0"/>
              </a:moveTo>
              <a:lnTo>
                <a:pt x="1151932" y="199922"/>
              </a:lnTo>
              <a:lnTo>
                <a:pt x="0" y="199922"/>
              </a:lnTo>
              <a:lnTo>
                <a:pt x="0" y="3998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2A710-8714-4543-A677-5D9D34DEDE72}">
      <dsp:nvSpPr>
        <dsp:cNvPr id="0" name=""/>
        <dsp:cNvSpPr/>
      </dsp:nvSpPr>
      <dsp:spPr>
        <a:xfrm>
          <a:off x="193693" y="2884772"/>
          <a:ext cx="285602" cy="87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5849"/>
              </a:lnTo>
              <a:lnTo>
                <a:pt x="285602" y="87584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2602D9-0163-4201-9EEA-C36B66CDF1E6}">
      <dsp:nvSpPr>
        <dsp:cNvPr id="0" name=""/>
        <dsp:cNvSpPr/>
      </dsp:nvSpPr>
      <dsp:spPr>
        <a:xfrm>
          <a:off x="955301" y="1532918"/>
          <a:ext cx="3455796" cy="399844"/>
        </a:xfrm>
        <a:custGeom>
          <a:avLst/>
          <a:gdLst/>
          <a:ahLst/>
          <a:cxnLst/>
          <a:rect l="0" t="0" r="0" b="0"/>
          <a:pathLst>
            <a:path>
              <a:moveTo>
                <a:pt x="3455796" y="0"/>
              </a:moveTo>
              <a:lnTo>
                <a:pt x="3455796" y="199922"/>
              </a:lnTo>
              <a:lnTo>
                <a:pt x="0" y="199922"/>
              </a:lnTo>
              <a:lnTo>
                <a:pt x="0" y="39984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059C6-81E1-4965-A7BB-CEAE893F49ED}">
      <dsp:nvSpPr>
        <dsp:cNvPr id="0" name=""/>
        <dsp:cNvSpPr/>
      </dsp:nvSpPr>
      <dsp:spPr>
        <a:xfrm>
          <a:off x="3459087" y="580908"/>
          <a:ext cx="1904019" cy="952009"/>
        </a:xfrm>
        <a:prstGeom prst="rect">
          <a:avLst/>
        </a:prstGeom>
        <a:solidFill>
          <a:schemeClr val="accent2">
            <a:lumMod val="5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smtClean="0">
              <a:solidFill>
                <a:schemeClr val="bg1"/>
              </a:solidFill>
            </a:rPr>
            <a:t>SEBI - Regulator</a:t>
          </a:r>
          <a:endParaRPr lang="en-US" sz="1500" b="1" kern="1200" dirty="0">
            <a:solidFill>
              <a:schemeClr val="bg1"/>
            </a:solidFill>
          </a:endParaRPr>
        </a:p>
      </dsp:txBody>
      <dsp:txXfrm>
        <a:off x="3459087" y="580908"/>
        <a:ext cx="1904019" cy="952009"/>
      </dsp:txXfrm>
    </dsp:sp>
    <dsp:sp modelId="{B2CAD0BC-7355-421B-A8EA-4CB1C6DB155C}">
      <dsp:nvSpPr>
        <dsp:cNvPr id="0" name=""/>
        <dsp:cNvSpPr/>
      </dsp:nvSpPr>
      <dsp:spPr>
        <a:xfrm>
          <a:off x="3291" y="1932762"/>
          <a:ext cx="1904019" cy="95200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Stock Exchanges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3291" y="1932762"/>
        <a:ext cx="1904019" cy="952009"/>
      </dsp:txXfrm>
    </dsp:sp>
    <dsp:sp modelId="{14ECDD53-A9C1-433B-A915-08E38002BC52}">
      <dsp:nvSpPr>
        <dsp:cNvPr id="0" name=""/>
        <dsp:cNvSpPr/>
      </dsp:nvSpPr>
      <dsp:spPr>
        <a:xfrm>
          <a:off x="479296" y="3284616"/>
          <a:ext cx="1904019" cy="95200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Brokers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479296" y="3284616"/>
        <a:ext cx="1904019" cy="952009"/>
      </dsp:txXfrm>
    </dsp:sp>
    <dsp:sp modelId="{EA317BA4-604C-4E28-87B3-34C3426127D8}">
      <dsp:nvSpPr>
        <dsp:cNvPr id="0" name=""/>
        <dsp:cNvSpPr/>
      </dsp:nvSpPr>
      <dsp:spPr>
        <a:xfrm>
          <a:off x="2307155" y="1932762"/>
          <a:ext cx="1904019" cy="95200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Clearing Corporations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2307155" y="1932762"/>
        <a:ext cx="1904019" cy="952009"/>
      </dsp:txXfrm>
    </dsp:sp>
    <dsp:sp modelId="{EBF5C29B-4DCA-4F77-8D6D-E2D6CD06B65C}">
      <dsp:nvSpPr>
        <dsp:cNvPr id="0" name=""/>
        <dsp:cNvSpPr/>
      </dsp:nvSpPr>
      <dsp:spPr>
        <a:xfrm>
          <a:off x="4611019" y="1932762"/>
          <a:ext cx="1904019" cy="95200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Depositories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4611019" y="1932762"/>
        <a:ext cx="1904019" cy="952009"/>
      </dsp:txXfrm>
    </dsp:sp>
    <dsp:sp modelId="{51CE871E-E088-4DCD-A221-7DF2CEA6253C}">
      <dsp:nvSpPr>
        <dsp:cNvPr id="0" name=""/>
        <dsp:cNvSpPr/>
      </dsp:nvSpPr>
      <dsp:spPr>
        <a:xfrm>
          <a:off x="5087024" y="3284616"/>
          <a:ext cx="1904019" cy="95200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Depository Participants (DPs)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5087024" y="3284616"/>
        <a:ext cx="1904019" cy="952009"/>
      </dsp:txXfrm>
    </dsp:sp>
    <dsp:sp modelId="{9F02C038-E33D-4C07-8057-40EB73E1E390}">
      <dsp:nvSpPr>
        <dsp:cNvPr id="0" name=""/>
        <dsp:cNvSpPr/>
      </dsp:nvSpPr>
      <dsp:spPr>
        <a:xfrm>
          <a:off x="6914883" y="1932762"/>
          <a:ext cx="1904019" cy="95200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Companies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6914883" y="1932762"/>
        <a:ext cx="1904019" cy="952009"/>
      </dsp:txXfrm>
    </dsp:sp>
    <dsp:sp modelId="{B7CC521C-F630-4296-856E-951C0CB98362}">
      <dsp:nvSpPr>
        <dsp:cNvPr id="0" name=""/>
        <dsp:cNvSpPr/>
      </dsp:nvSpPr>
      <dsp:spPr>
        <a:xfrm>
          <a:off x="7390888" y="3284616"/>
          <a:ext cx="1904019" cy="95200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Other Intermediaries (Merchant Bankers, RTAs, etc.)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7390888" y="3284616"/>
        <a:ext cx="1904019" cy="9520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3AE25-C581-48B8-B6CC-904BD39D3750}">
      <dsp:nvSpPr>
        <dsp:cNvPr id="0" name=""/>
        <dsp:cNvSpPr/>
      </dsp:nvSpPr>
      <dsp:spPr>
        <a:xfrm>
          <a:off x="3538666" y="1696690"/>
          <a:ext cx="2194298" cy="1787266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tx1"/>
              </a:solidFill>
            </a:rPr>
            <a:t>Accounts needed to trade in securities market</a:t>
          </a:r>
          <a:endParaRPr lang="en-US" sz="2200" b="1" kern="1200" dirty="0">
            <a:solidFill>
              <a:schemeClr val="tx1"/>
            </a:solidFill>
          </a:endParaRPr>
        </a:p>
      </dsp:txBody>
      <dsp:txXfrm>
        <a:off x="3625913" y="1783937"/>
        <a:ext cx="2019804" cy="1612772"/>
      </dsp:txXfrm>
    </dsp:sp>
    <dsp:sp modelId="{84F2C3B0-898A-4EDA-9887-7C04C9CD7D19}">
      <dsp:nvSpPr>
        <dsp:cNvPr id="0" name=""/>
        <dsp:cNvSpPr/>
      </dsp:nvSpPr>
      <dsp:spPr>
        <a:xfrm rot="16096438">
          <a:off x="4513674" y="1604303"/>
          <a:ext cx="1848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485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126AC9-66E8-4C5B-8EBB-306044B4D5D8}">
      <dsp:nvSpPr>
        <dsp:cNvPr id="0" name=""/>
        <dsp:cNvSpPr/>
      </dsp:nvSpPr>
      <dsp:spPr>
        <a:xfrm>
          <a:off x="1379744" y="3664"/>
          <a:ext cx="6401699" cy="1508251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u="sng" kern="1200" dirty="0" smtClean="0"/>
            <a:t>Savings Bank Account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- Savings </a:t>
          </a:r>
          <a:r>
            <a:rPr lang="en-US" sz="1800" kern="1200" dirty="0" smtClean="0"/>
            <a:t>Account can be in any bank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Transfer/ receipt of funds from buying/ selling of securities</a:t>
          </a:r>
          <a:endParaRPr lang="en-US" sz="1800" kern="1200" dirty="0"/>
        </a:p>
      </dsp:txBody>
      <dsp:txXfrm>
        <a:off x="1453371" y="77291"/>
        <a:ext cx="6254445" cy="1360997"/>
      </dsp:txXfrm>
    </dsp:sp>
    <dsp:sp modelId="{4602EA51-10FB-4286-968E-E1680AF847EC}">
      <dsp:nvSpPr>
        <dsp:cNvPr id="0" name=""/>
        <dsp:cNvSpPr/>
      </dsp:nvSpPr>
      <dsp:spPr>
        <a:xfrm rot="2138755">
          <a:off x="5701514" y="3474958"/>
          <a:ext cx="33571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571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2E483A-5ECF-4677-AD15-28F8EB2F9E52}">
      <dsp:nvSpPr>
        <dsp:cNvPr id="0" name=""/>
        <dsp:cNvSpPr/>
      </dsp:nvSpPr>
      <dsp:spPr>
        <a:xfrm>
          <a:off x="5163245" y="3572781"/>
          <a:ext cx="4065054" cy="1706792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u="sng" kern="1200" dirty="0" err="1" smtClean="0"/>
            <a:t>Demat</a:t>
          </a:r>
          <a:r>
            <a:rPr lang="en-US" sz="1700" b="1" u="sng" kern="1200" dirty="0" smtClean="0"/>
            <a:t> </a:t>
          </a:r>
          <a:r>
            <a:rPr lang="en-US" sz="2100" b="1" u="sng" kern="1200" dirty="0" smtClean="0"/>
            <a:t>Account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With a SEBI registered Depository Participant (DP)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To hold shares in </a:t>
          </a:r>
          <a:r>
            <a:rPr lang="en-US" sz="1800" kern="1200" dirty="0" err="1" smtClean="0"/>
            <a:t>Demat</a:t>
          </a:r>
          <a:r>
            <a:rPr lang="en-US" sz="1800" kern="1200" dirty="0" smtClean="0"/>
            <a:t> (electronic) mode</a:t>
          </a:r>
          <a:endParaRPr lang="en-US" sz="1800" kern="1200" dirty="0"/>
        </a:p>
      </dsp:txBody>
      <dsp:txXfrm>
        <a:off x="5246564" y="3656100"/>
        <a:ext cx="3898416" cy="1540154"/>
      </dsp:txXfrm>
    </dsp:sp>
    <dsp:sp modelId="{46F59582-D2BF-438E-80F1-B7ADFD8F4EB6}">
      <dsp:nvSpPr>
        <dsp:cNvPr id="0" name=""/>
        <dsp:cNvSpPr/>
      </dsp:nvSpPr>
      <dsp:spPr>
        <a:xfrm rot="8726323">
          <a:off x="3204532" y="3450049"/>
          <a:ext cx="3664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647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123D1C-02CF-4253-A090-DF98008C54B2}">
      <dsp:nvSpPr>
        <dsp:cNvPr id="0" name=""/>
        <dsp:cNvSpPr/>
      </dsp:nvSpPr>
      <dsp:spPr>
        <a:xfrm>
          <a:off x="0" y="3553996"/>
          <a:ext cx="3930831" cy="1751700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u="sng" kern="1200" dirty="0" smtClean="0"/>
            <a:t>Trading Account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- </a:t>
          </a:r>
          <a:r>
            <a:rPr lang="en-US" sz="1800" kern="1200" dirty="0" smtClean="0"/>
            <a:t>With SEBI registered Stock Broker( Trading Member/ TM)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- To buy/ sell securities</a:t>
          </a:r>
          <a:endParaRPr lang="en-US" sz="1800" kern="1200" dirty="0"/>
        </a:p>
      </dsp:txBody>
      <dsp:txXfrm>
        <a:off x="85511" y="3639507"/>
        <a:ext cx="3759809" cy="15806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CDFB05-5F3E-4CEB-B6F3-402753AA4156}">
      <dsp:nvSpPr>
        <dsp:cNvPr id="0" name=""/>
        <dsp:cNvSpPr/>
      </dsp:nvSpPr>
      <dsp:spPr>
        <a:xfrm>
          <a:off x="0" y="2820765"/>
          <a:ext cx="9029700" cy="1850727"/>
        </a:xfrm>
        <a:prstGeom prst="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256032" rIns="256032" bIns="25603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36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Opening of Accounts</a:t>
          </a:r>
          <a:endParaRPr lang="en-IN" sz="36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820765"/>
        <a:ext cx="9029700" cy="999392"/>
      </dsp:txXfrm>
    </dsp:sp>
    <dsp:sp modelId="{F43151B9-1D3C-4BAB-947F-4E1E5585264E}">
      <dsp:nvSpPr>
        <dsp:cNvPr id="0" name=""/>
        <dsp:cNvSpPr/>
      </dsp:nvSpPr>
      <dsp:spPr>
        <a:xfrm>
          <a:off x="0" y="3783143"/>
          <a:ext cx="4514850" cy="8513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Demat</a:t>
          </a:r>
          <a:r>
            <a:rPr lang="en-IN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Account</a:t>
          </a:r>
          <a:endParaRPr lang="en-IN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783143"/>
        <a:ext cx="4514850" cy="851334"/>
      </dsp:txXfrm>
    </dsp:sp>
    <dsp:sp modelId="{F4667248-1798-4115-882F-E09C4B37818A}">
      <dsp:nvSpPr>
        <dsp:cNvPr id="0" name=""/>
        <dsp:cNvSpPr/>
      </dsp:nvSpPr>
      <dsp:spPr>
        <a:xfrm>
          <a:off x="4514850" y="3783143"/>
          <a:ext cx="4514850" cy="8513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Trading Account</a:t>
          </a:r>
          <a:endParaRPr lang="en-IN" sz="1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14850" y="3783143"/>
        <a:ext cx="4514850" cy="851334"/>
      </dsp:txXfrm>
    </dsp:sp>
    <dsp:sp modelId="{BBA7C25E-2F0C-4C63-8CC6-E870DFFC9473}">
      <dsp:nvSpPr>
        <dsp:cNvPr id="0" name=""/>
        <dsp:cNvSpPr/>
      </dsp:nvSpPr>
      <dsp:spPr>
        <a:xfrm rot="10800000">
          <a:off x="0" y="2107"/>
          <a:ext cx="9029700" cy="2846418"/>
        </a:xfrm>
        <a:prstGeom prst="upArrowCallou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Basic Requirements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400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Proof of Identity                                               Proof of Address</a:t>
          </a:r>
          <a:endParaRPr lang="en-IN" sz="24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0" y="2107"/>
        <a:ext cx="9029700" cy="999092"/>
      </dsp:txXfrm>
    </dsp:sp>
    <dsp:sp modelId="{40D4FC6E-50E9-410F-A780-F3C049B0E7F0}">
      <dsp:nvSpPr>
        <dsp:cNvPr id="0" name=""/>
        <dsp:cNvSpPr/>
      </dsp:nvSpPr>
      <dsp:spPr>
        <a:xfrm>
          <a:off x="4409" y="992251"/>
          <a:ext cx="3006960" cy="86897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PAN</a:t>
          </a:r>
          <a:endParaRPr lang="en-IN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09" y="992251"/>
        <a:ext cx="3006960" cy="868977"/>
      </dsp:txXfrm>
    </dsp:sp>
    <dsp:sp modelId="{620370A4-EF04-43FF-91E9-3074D31D6A0D}">
      <dsp:nvSpPr>
        <dsp:cNvPr id="0" name=""/>
        <dsp:cNvSpPr/>
      </dsp:nvSpPr>
      <dsp:spPr>
        <a:xfrm>
          <a:off x="3011369" y="1001200"/>
          <a:ext cx="3006960" cy="85107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Bank account</a:t>
          </a:r>
          <a:endParaRPr lang="en-IN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11369" y="1001200"/>
        <a:ext cx="3006960" cy="851079"/>
      </dsp:txXfrm>
    </dsp:sp>
    <dsp:sp modelId="{02B572DD-C41C-40C7-9F18-1339F1F8B64C}">
      <dsp:nvSpPr>
        <dsp:cNvPr id="0" name=""/>
        <dsp:cNvSpPr/>
      </dsp:nvSpPr>
      <dsp:spPr>
        <a:xfrm>
          <a:off x="6018330" y="1001200"/>
          <a:ext cx="3006960" cy="85107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Passport/ Driving License/ Voter Identity card/ Aadhar Card / MGNREGA Job Card &amp; Proof of Identity/ any other govt. approved Proof of Address</a:t>
          </a:r>
          <a:endParaRPr lang="en-IN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018330" y="1001200"/>
        <a:ext cx="3006960" cy="8510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04F4E0-CBD2-4766-AA0F-9706928035AA}">
      <dsp:nvSpPr>
        <dsp:cNvPr id="0" name=""/>
        <dsp:cNvSpPr/>
      </dsp:nvSpPr>
      <dsp:spPr>
        <a:xfrm>
          <a:off x="7234627" y="2275169"/>
          <a:ext cx="737815" cy="443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1543"/>
              </a:lnTo>
              <a:lnTo>
                <a:pt x="737815" y="331543"/>
              </a:lnTo>
              <a:lnTo>
                <a:pt x="737815" y="44322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0E14A-9580-417A-8361-548808C2C3B9}">
      <dsp:nvSpPr>
        <dsp:cNvPr id="0" name=""/>
        <dsp:cNvSpPr/>
      </dsp:nvSpPr>
      <dsp:spPr>
        <a:xfrm>
          <a:off x="6218454" y="2275169"/>
          <a:ext cx="1016172" cy="427595"/>
        </a:xfrm>
        <a:custGeom>
          <a:avLst/>
          <a:gdLst/>
          <a:ahLst/>
          <a:cxnLst/>
          <a:rect l="0" t="0" r="0" b="0"/>
          <a:pathLst>
            <a:path>
              <a:moveTo>
                <a:pt x="1016172" y="0"/>
              </a:moveTo>
              <a:lnTo>
                <a:pt x="1016172" y="315910"/>
              </a:lnTo>
              <a:lnTo>
                <a:pt x="0" y="315910"/>
              </a:lnTo>
              <a:lnTo>
                <a:pt x="0" y="42759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72278-E757-45C4-84D4-6E66347F5F9E}">
      <dsp:nvSpPr>
        <dsp:cNvPr id="0" name=""/>
        <dsp:cNvSpPr/>
      </dsp:nvSpPr>
      <dsp:spPr>
        <a:xfrm>
          <a:off x="5024371" y="1158990"/>
          <a:ext cx="2210255" cy="350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942"/>
              </a:lnTo>
              <a:lnTo>
                <a:pt x="2210255" y="238942"/>
              </a:lnTo>
              <a:lnTo>
                <a:pt x="2210255" y="35062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DAB88-518C-4642-A19A-ED0BEC4B8C7F}">
      <dsp:nvSpPr>
        <dsp:cNvPr id="0" name=""/>
        <dsp:cNvSpPr/>
      </dsp:nvSpPr>
      <dsp:spPr>
        <a:xfrm>
          <a:off x="5024371" y="1158990"/>
          <a:ext cx="736751" cy="3506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942"/>
              </a:lnTo>
              <a:lnTo>
                <a:pt x="736751" y="238942"/>
              </a:lnTo>
              <a:lnTo>
                <a:pt x="736751" y="35062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2437D3-3E74-4C99-9848-E961202ED4B4}">
      <dsp:nvSpPr>
        <dsp:cNvPr id="0" name=""/>
        <dsp:cNvSpPr/>
      </dsp:nvSpPr>
      <dsp:spPr>
        <a:xfrm>
          <a:off x="4287619" y="1158990"/>
          <a:ext cx="736751" cy="350626"/>
        </a:xfrm>
        <a:custGeom>
          <a:avLst/>
          <a:gdLst/>
          <a:ahLst/>
          <a:cxnLst/>
          <a:rect l="0" t="0" r="0" b="0"/>
          <a:pathLst>
            <a:path>
              <a:moveTo>
                <a:pt x="736751" y="0"/>
              </a:moveTo>
              <a:lnTo>
                <a:pt x="736751" y="238942"/>
              </a:lnTo>
              <a:lnTo>
                <a:pt x="0" y="238942"/>
              </a:lnTo>
              <a:lnTo>
                <a:pt x="0" y="35062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20965-4AE1-4B1C-B45A-51225B044450}">
      <dsp:nvSpPr>
        <dsp:cNvPr id="0" name=""/>
        <dsp:cNvSpPr/>
      </dsp:nvSpPr>
      <dsp:spPr>
        <a:xfrm>
          <a:off x="4272453" y="3558109"/>
          <a:ext cx="797393" cy="456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062"/>
              </a:lnTo>
              <a:lnTo>
                <a:pt x="797393" y="345062"/>
              </a:lnTo>
              <a:lnTo>
                <a:pt x="797393" y="4567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C08A9B-313A-4D42-AD49-A3B96332F187}">
      <dsp:nvSpPr>
        <dsp:cNvPr id="0" name=""/>
        <dsp:cNvSpPr/>
      </dsp:nvSpPr>
      <dsp:spPr>
        <a:xfrm>
          <a:off x="3596342" y="3558109"/>
          <a:ext cx="676110" cy="456747"/>
        </a:xfrm>
        <a:custGeom>
          <a:avLst/>
          <a:gdLst/>
          <a:ahLst/>
          <a:cxnLst/>
          <a:rect l="0" t="0" r="0" b="0"/>
          <a:pathLst>
            <a:path>
              <a:moveTo>
                <a:pt x="676110" y="0"/>
              </a:moveTo>
              <a:lnTo>
                <a:pt x="676110" y="345062"/>
              </a:lnTo>
              <a:lnTo>
                <a:pt x="0" y="345062"/>
              </a:lnTo>
              <a:lnTo>
                <a:pt x="0" y="4567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99342-19BF-4241-92DA-D1C12EBC781B}">
      <dsp:nvSpPr>
        <dsp:cNvPr id="0" name=""/>
        <dsp:cNvSpPr/>
      </dsp:nvSpPr>
      <dsp:spPr>
        <a:xfrm>
          <a:off x="2814115" y="2275169"/>
          <a:ext cx="1458337" cy="517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702"/>
              </a:lnTo>
              <a:lnTo>
                <a:pt x="1458337" y="405702"/>
              </a:lnTo>
              <a:lnTo>
                <a:pt x="1458337" y="51738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1525E8-AEAE-4FBA-9F99-C745E22BB216}">
      <dsp:nvSpPr>
        <dsp:cNvPr id="0" name=""/>
        <dsp:cNvSpPr/>
      </dsp:nvSpPr>
      <dsp:spPr>
        <a:xfrm>
          <a:off x="1325445" y="3558109"/>
          <a:ext cx="797393" cy="456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062"/>
              </a:lnTo>
              <a:lnTo>
                <a:pt x="797393" y="345062"/>
              </a:lnTo>
              <a:lnTo>
                <a:pt x="797393" y="4567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55B2B6-1CCD-489C-8E2B-1A682383FE23}">
      <dsp:nvSpPr>
        <dsp:cNvPr id="0" name=""/>
        <dsp:cNvSpPr/>
      </dsp:nvSpPr>
      <dsp:spPr>
        <a:xfrm>
          <a:off x="649335" y="3558109"/>
          <a:ext cx="676110" cy="456747"/>
        </a:xfrm>
        <a:custGeom>
          <a:avLst/>
          <a:gdLst/>
          <a:ahLst/>
          <a:cxnLst/>
          <a:rect l="0" t="0" r="0" b="0"/>
          <a:pathLst>
            <a:path>
              <a:moveTo>
                <a:pt x="676110" y="0"/>
              </a:moveTo>
              <a:lnTo>
                <a:pt x="676110" y="345062"/>
              </a:lnTo>
              <a:lnTo>
                <a:pt x="0" y="345062"/>
              </a:lnTo>
              <a:lnTo>
                <a:pt x="0" y="45674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8F2202-ED6C-4FAE-A74F-F5CC51581577}">
      <dsp:nvSpPr>
        <dsp:cNvPr id="0" name=""/>
        <dsp:cNvSpPr/>
      </dsp:nvSpPr>
      <dsp:spPr>
        <a:xfrm>
          <a:off x="1325445" y="2275169"/>
          <a:ext cx="1488670" cy="517387"/>
        </a:xfrm>
        <a:custGeom>
          <a:avLst/>
          <a:gdLst/>
          <a:ahLst/>
          <a:cxnLst/>
          <a:rect l="0" t="0" r="0" b="0"/>
          <a:pathLst>
            <a:path>
              <a:moveTo>
                <a:pt x="1488670" y="0"/>
              </a:moveTo>
              <a:lnTo>
                <a:pt x="1488670" y="405702"/>
              </a:lnTo>
              <a:lnTo>
                <a:pt x="0" y="405702"/>
              </a:lnTo>
              <a:lnTo>
                <a:pt x="0" y="517387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47449-EA03-4A24-A1CD-51C817DEEEF5}">
      <dsp:nvSpPr>
        <dsp:cNvPr id="0" name=""/>
        <dsp:cNvSpPr/>
      </dsp:nvSpPr>
      <dsp:spPr>
        <a:xfrm>
          <a:off x="2814115" y="1158990"/>
          <a:ext cx="2210255" cy="350626"/>
        </a:xfrm>
        <a:custGeom>
          <a:avLst/>
          <a:gdLst/>
          <a:ahLst/>
          <a:cxnLst/>
          <a:rect l="0" t="0" r="0" b="0"/>
          <a:pathLst>
            <a:path>
              <a:moveTo>
                <a:pt x="2210255" y="0"/>
              </a:moveTo>
              <a:lnTo>
                <a:pt x="2210255" y="238942"/>
              </a:lnTo>
              <a:lnTo>
                <a:pt x="0" y="238942"/>
              </a:lnTo>
              <a:lnTo>
                <a:pt x="0" y="350626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innerShdw blurRad="114300">
            <a:prstClr val="black"/>
          </a:innerShdw>
        </a:effectLst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2EC31-59A5-4E63-B66A-08D1C02EC863}">
      <dsp:nvSpPr>
        <dsp:cNvPr id="0" name=""/>
        <dsp:cNvSpPr/>
      </dsp:nvSpPr>
      <dsp:spPr>
        <a:xfrm>
          <a:off x="4421574" y="393438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5FC8AE9-28AB-4FEA-9245-54D82DCBC06A}">
      <dsp:nvSpPr>
        <dsp:cNvPr id="0" name=""/>
        <dsp:cNvSpPr/>
      </dsp:nvSpPr>
      <dsp:spPr>
        <a:xfrm>
          <a:off x="4555529" y="520695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Issues</a:t>
          </a:r>
        </a:p>
      </dsp:txBody>
      <dsp:txXfrm>
        <a:off x="4577951" y="543117"/>
        <a:ext cx="1160749" cy="720708"/>
      </dsp:txXfrm>
    </dsp:sp>
    <dsp:sp modelId="{0F10F465-7810-44C2-B3F6-B462BF513F16}">
      <dsp:nvSpPr>
        <dsp:cNvPr id="0" name=""/>
        <dsp:cNvSpPr/>
      </dsp:nvSpPr>
      <dsp:spPr>
        <a:xfrm>
          <a:off x="2211318" y="150961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A04208-F272-48A4-A61F-74B19D2E36B9}">
      <dsp:nvSpPr>
        <dsp:cNvPr id="0" name=""/>
        <dsp:cNvSpPr/>
      </dsp:nvSpPr>
      <dsp:spPr>
        <a:xfrm>
          <a:off x="2345273" y="163687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Public Issues</a:t>
          </a:r>
        </a:p>
      </dsp:txBody>
      <dsp:txXfrm>
        <a:off x="2367695" y="1659296"/>
        <a:ext cx="1160749" cy="720708"/>
      </dsp:txXfrm>
    </dsp:sp>
    <dsp:sp modelId="{1AB620E1-FAA3-4052-A3FC-F7FDBFDF1EA5}">
      <dsp:nvSpPr>
        <dsp:cNvPr id="0" name=""/>
        <dsp:cNvSpPr/>
      </dsp:nvSpPr>
      <dsp:spPr>
        <a:xfrm>
          <a:off x="722648" y="279255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BA8D6F-9046-4BAA-9E14-B3D8A24C3329}">
      <dsp:nvSpPr>
        <dsp:cNvPr id="0" name=""/>
        <dsp:cNvSpPr/>
      </dsp:nvSpPr>
      <dsp:spPr>
        <a:xfrm>
          <a:off x="856603" y="291981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IPO</a:t>
          </a:r>
        </a:p>
      </dsp:txBody>
      <dsp:txXfrm>
        <a:off x="879025" y="2942236"/>
        <a:ext cx="1160749" cy="720708"/>
      </dsp:txXfrm>
    </dsp:sp>
    <dsp:sp modelId="{DEECC85A-C3A8-4284-B0B4-248580E3FDD2}">
      <dsp:nvSpPr>
        <dsp:cNvPr id="0" name=""/>
        <dsp:cNvSpPr/>
      </dsp:nvSpPr>
      <dsp:spPr>
        <a:xfrm>
          <a:off x="46538" y="401485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878249-E1C3-40C6-B3F4-3586CF46F455}">
      <dsp:nvSpPr>
        <dsp:cNvPr id="0" name=""/>
        <dsp:cNvSpPr/>
      </dsp:nvSpPr>
      <dsp:spPr>
        <a:xfrm>
          <a:off x="180493" y="414211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Fresh Issues</a:t>
          </a:r>
        </a:p>
      </dsp:txBody>
      <dsp:txXfrm>
        <a:off x="202915" y="4164536"/>
        <a:ext cx="1160749" cy="720708"/>
      </dsp:txXfrm>
    </dsp:sp>
    <dsp:sp modelId="{40724CFD-70A3-43E7-A3A2-CD2AAB3F40C1}">
      <dsp:nvSpPr>
        <dsp:cNvPr id="0" name=""/>
        <dsp:cNvSpPr/>
      </dsp:nvSpPr>
      <dsp:spPr>
        <a:xfrm>
          <a:off x="1520041" y="401485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2A209E-B13E-487A-AE34-A388E4BF9DB8}">
      <dsp:nvSpPr>
        <dsp:cNvPr id="0" name=""/>
        <dsp:cNvSpPr/>
      </dsp:nvSpPr>
      <dsp:spPr>
        <a:xfrm>
          <a:off x="1653996" y="414211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Offer for sale</a:t>
          </a:r>
        </a:p>
      </dsp:txBody>
      <dsp:txXfrm>
        <a:off x="1676418" y="4164536"/>
        <a:ext cx="1160749" cy="720708"/>
      </dsp:txXfrm>
    </dsp:sp>
    <dsp:sp modelId="{6589EA21-F2F0-4F66-A783-D66E4A77B226}">
      <dsp:nvSpPr>
        <dsp:cNvPr id="0" name=""/>
        <dsp:cNvSpPr/>
      </dsp:nvSpPr>
      <dsp:spPr>
        <a:xfrm>
          <a:off x="3669656" y="279255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986097-CCBD-4BFA-9D05-2979BA683E2E}">
      <dsp:nvSpPr>
        <dsp:cNvPr id="0" name=""/>
        <dsp:cNvSpPr/>
      </dsp:nvSpPr>
      <dsp:spPr>
        <a:xfrm>
          <a:off x="3803611" y="291981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FPO</a:t>
          </a:r>
        </a:p>
      </dsp:txBody>
      <dsp:txXfrm>
        <a:off x="3826033" y="2942236"/>
        <a:ext cx="1160749" cy="720708"/>
      </dsp:txXfrm>
    </dsp:sp>
    <dsp:sp modelId="{47ACB62F-D630-491C-8B8A-AB4A0FF51662}">
      <dsp:nvSpPr>
        <dsp:cNvPr id="0" name=""/>
        <dsp:cNvSpPr/>
      </dsp:nvSpPr>
      <dsp:spPr>
        <a:xfrm>
          <a:off x="2993545" y="401485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AFE104-C005-4806-B050-1140043D5B75}">
      <dsp:nvSpPr>
        <dsp:cNvPr id="0" name=""/>
        <dsp:cNvSpPr/>
      </dsp:nvSpPr>
      <dsp:spPr>
        <a:xfrm>
          <a:off x="3127500" y="414211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Fresh Issues</a:t>
          </a:r>
        </a:p>
      </dsp:txBody>
      <dsp:txXfrm>
        <a:off x="3149922" y="4164536"/>
        <a:ext cx="1160749" cy="720708"/>
      </dsp:txXfrm>
    </dsp:sp>
    <dsp:sp modelId="{B502E60B-3EB9-482E-A7C7-BBA441C8718D}">
      <dsp:nvSpPr>
        <dsp:cNvPr id="0" name=""/>
        <dsp:cNvSpPr/>
      </dsp:nvSpPr>
      <dsp:spPr>
        <a:xfrm>
          <a:off x="4467049" y="401485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01EA1A0-40B0-4B97-8758-9DE8D1853E90}">
      <dsp:nvSpPr>
        <dsp:cNvPr id="0" name=""/>
        <dsp:cNvSpPr/>
      </dsp:nvSpPr>
      <dsp:spPr>
        <a:xfrm>
          <a:off x="4601004" y="414211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Offer for sale</a:t>
          </a:r>
        </a:p>
      </dsp:txBody>
      <dsp:txXfrm>
        <a:off x="4623426" y="4164536"/>
        <a:ext cx="1160749" cy="720708"/>
      </dsp:txXfrm>
    </dsp:sp>
    <dsp:sp modelId="{5F0CE058-F478-4A10-9442-1C86152ED8FF}">
      <dsp:nvSpPr>
        <dsp:cNvPr id="0" name=""/>
        <dsp:cNvSpPr/>
      </dsp:nvSpPr>
      <dsp:spPr>
        <a:xfrm>
          <a:off x="3684822" y="150961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CE379A-EAB7-4D45-ACCB-8FCEDFF3C240}">
      <dsp:nvSpPr>
        <dsp:cNvPr id="0" name=""/>
        <dsp:cNvSpPr/>
      </dsp:nvSpPr>
      <dsp:spPr>
        <a:xfrm>
          <a:off x="3818777" y="163687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Rights Issues</a:t>
          </a:r>
        </a:p>
      </dsp:txBody>
      <dsp:txXfrm>
        <a:off x="3841199" y="1659296"/>
        <a:ext cx="1160749" cy="720708"/>
      </dsp:txXfrm>
    </dsp:sp>
    <dsp:sp modelId="{220F69A3-6C4E-4A2F-879D-DBEA1C6775A2}">
      <dsp:nvSpPr>
        <dsp:cNvPr id="0" name=""/>
        <dsp:cNvSpPr/>
      </dsp:nvSpPr>
      <dsp:spPr>
        <a:xfrm>
          <a:off x="5158326" y="150961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7A9A05-8D0B-4122-A440-F668291EFFDE}">
      <dsp:nvSpPr>
        <dsp:cNvPr id="0" name=""/>
        <dsp:cNvSpPr/>
      </dsp:nvSpPr>
      <dsp:spPr>
        <a:xfrm>
          <a:off x="5292281" y="163687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Bonus Issues</a:t>
          </a:r>
        </a:p>
      </dsp:txBody>
      <dsp:txXfrm>
        <a:off x="5314703" y="1659296"/>
        <a:ext cx="1160749" cy="720708"/>
      </dsp:txXfrm>
    </dsp:sp>
    <dsp:sp modelId="{847DCA5A-421B-493B-9508-93EE84BAC879}">
      <dsp:nvSpPr>
        <dsp:cNvPr id="0" name=""/>
        <dsp:cNvSpPr/>
      </dsp:nvSpPr>
      <dsp:spPr>
        <a:xfrm>
          <a:off x="6631830" y="1509617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A18DE0B-2503-4B34-A66F-B4378D1B15DB}">
      <dsp:nvSpPr>
        <dsp:cNvPr id="0" name=""/>
        <dsp:cNvSpPr/>
      </dsp:nvSpPr>
      <dsp:spPr>
        <a:xfrm>
          <a:off x="6765784" y="1636874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Private Placements</a:t>
          </a:r>
        </a:p>
      </dsp:txBody>
      <dsp:txXfrm>
        <a:off x="6788206" y="1659296"/>
        <a:ext cx="1160749" cy="720708"/>
      </dsp:txXfrm>
    </dsp:sp>
    <dsp:sp modelId="{5B49A90C-F88A-4EB9-9E50-72038E2A809B}">
      <dsp:nvSpPr>
        <dsp:cNvPr id="0" name=""/>
        <dsp:cNvSpPr/>
      </dsp:nvSpPr>
      <dsp:spPr>
        <a:xfrm>
          <a:off x="5615657" y="2702765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018735-1DAF-4C36-BB53-0BE74191A799}">
      <dsp:nvSpPr>
        <dsp:cNvPr id="0" name=""/>
        <dsp:cNvSpPr/>
      </dsp:nvSpPr>
      <dsp:spPr>
        <a:xfrm>
          <a:off x="5749612" y="2830022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Preferential Issue</a:t>
          </a:r>
        </a:p>
      </dsp:txBody>
      <dsp:txXfrm>
        <a:off x="5772034" y="2852444"/>
        <a:ext cx="1160749" cy="720708"/>
      </dsp:txXfrm>
    </dsp:sp>
    <dsp:sp modelId="{6E566BDD-93AD-4D5D-9F9F-97F43295706F}">
      <dsp:nvSpPr>
        <dsp:cNvPr id="0" name=""/>
        <dsp:cNvSpPr/>
      </dsp:nvSpPr>
      <dsp:spPr>
        <a:xfrm>
          <a:off x="7369645" y="2718398"/>
          <a:ext cx="1205593" cy="765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B427CF-1227-4EDB-89BD-5CA8BE4450DC}">
      <dsp:nvSpPr>
        <dsp:cNvPr id="0" name=""/>
        <dsp:cNvSpPr/>
      </dsp:nvSpPr>
      <dsp:spPr>
        <a:xfrm>
          <a:off x="7503600" y="2845655"/>
          <a:ext cx="1205593" cy="765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>
              <a:latin typeface="Arial" panose="020B0604020202020204" pitchFamily="34" charset="0"/>
              <a:cs typeface="Arial" panose="020B0604020202020204" pitchFamily="34" charset="0"/>
            </a:rPr>
            <a:t>Qualified Institutional Placement</a:t>
          </a:r>
        </a:p>
      </dsp:txBody>
      <dsp:txXfrm>
        <a:off x="7526022" y="2868077"/>
        <a:ext cx="1160749" cy="7207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375D40-186C-4CAB-8F0F-B6F5D470F6A4}">
      <dsp:nvSpPr>
        <dsp:cNvPr id="0" name=""/>
        <dsp:cNvSpPr/>
      </dsp:nvSpPr>
      <dsp:spPr>
        <a:xfrm>
          <a:off x="0" y="358194"/>
          <a:ext cx="2841171" cy="2146749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E-KYC</a:t>
          </a:r>
          <a:r>
            <a:rPr lang="en-US" sz="1600" kern="1200" dirty="0" smtClean="0"/>
            <a:t>	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Online KYC Process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Aadhaar authentication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e-Sign signature framework</a:t>
          </a:r>
          <a:endParaRPr lang="en-US" sz="1600" kern="1200" dirty="0"/>
        </a:p>
      </dsp:txBody>
      <dsp:txXfrm>
        <a:off x="0" y="358194"/>
        <a:ext cx="2841171" cy="2146749"/>
      </dsp:txXfrm>
    </dsp:sp>
    <dsp:sp modelId="{F1E0CCDB-3A88-4DC3-A444-B822AE48F413}">
      <dsp:nvSpPr>
        <dsp:cNvPr id="0" name=""/>
        <dsp:cNvSpPr/>
      </dsp:nvSpPr>
      <dsp:spPr>
        <a:xfrm>
          <a:off x="3125288" y="358194"/>
          <a:ext cx="2841171" cy="214674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</a:rPr>
            <a:t>Power of Attorney (</a:t>
          </a:r>
          <a:r>
            <a:rPr lang="en-US" sz="1600" b="1" u="sng" kern="1200" dirty="0" err="1" smtClean="0">
              <a:solidFill>
                <a:schemeClr val="tx1"/>
              </a:solidFill>
            </a:rPr>
            <a:t>PoA</a:t>
          </a:r>
          <a:r>
            <a:rPr lang="en-US" sz="1600" b="1" u="sng" kern="1200" dirty="0" smtClean="0">
              <a:solidFill>
                <a:schemeClr val="tx1"/>
              </a:solidFill>
            </a:rPr>
            <a:t>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u="sng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- Not a compulsory document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- Only required for availing internet trading facility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25288" y="358194"/>
        <a:ext cx="2841171" cy="2146749"/>
      </dsp:txXfrm>
    </dsp:sp>
    <dsp:sp modelId="{7D492AFC-9005-4611-9051-44348D31CE92}">
      <dsp:nvSpPr>
        <dsp:cNvPr id="0" name=""/>
        <dsp:cNvSpPr/>
      </dsp:nvSpPr>
      <dsp:spPr>
        <a:xfrm>
          <a:off x="6250577" y="358194"/>
          <a:ext cx="2841171" cy="2146749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Pledge/ Re-pledge framework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Acceptance of securities by way of pledge by client</a:t>
          </a:r>
          <a:endParaRPr lang="en-US" sz="1600" kern="1200" dirty="0"/>
        </a:p>
      </dsp:txBody>
      <dsp:txXfrm>
        <a:off x="6250577" y="358194"/>
        <a:ext cx="2841171" cy="2146749"/>
      </dsp:txXfrm>
    </dsp:sp>
    <dsp:sp modelId="{AB62A552-684F-4E44-ABFB-DDABB6585FCD}">
      <dsp:nvSpPr>
        <dsp:cNvPr id="0" name=""/>
        <dsp:cNvSpPr/>
      </dsp:nvSpPr>
      <dsp:spPr>
        <a:xfrm>
          <a:off x="6242309" y="2841327"/>
          <a:ext cx="2841171" cy="2146749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DDPI (Demand Deposit and Pledge Instruction)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To transfer securities held in client toward stock exchange for settlement obligation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To pledge/re-pledge securities</a:t>
          </a:r>
          <a:endParaRPr lang="en-US" sz="1600" kern="1200" dirty="0"/>
        </a:p>
      </dsp:txBody>
      <dsp:txXfrm>
        <a:off x="6242309" y="2841327"/>
        <a:ext cx="2841171" cy="2146749"/>
      </dsp:txXfrm>
    </dsp:sp>
    <dsp:sp modelId="{B88C5031-C106-4CF4-B1D5-F773FCC8FAF3}">
      <dsp:nvSpPr>
        <dsp:cNvPr id="0" name=""/>
        <dsp:cNvSpPr/>
      </dsp:nvSpPr>
      <dsp:spPr>
        <a:xfrm>
          <a:off x="29462" y="2861025"/>
          <a:ext cx="2841171" cy="2081169"/>
        </a:xfrm>
        <a:prstGeom prst="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/>
            <a:t>Basic Services </a:t>
          </a:r>
          <a:r>
            <a:rPr lang="en-US" sz="1600" b="1" u="sng" kern="1200" dirty="0" err="1" smtClean="0"/>
            <a:t>Demat</a:t>
          </a:r>
          <a:r>
            <a:rPr lang="en-US" sz="1600" b="1" u="sng" kern="1200" dirty="0" smtClean="0"/>
            <a:t> Account (BSDA)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u="sng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</a:t>
          </a:r>
          <a:r>
            <a:rPr lang="en-US" sz="1600" kern="1200" dirty="0" err="1" smtClean="0"/>
            <a:t>Demat</a:t>
          </a:r>
          <a:r>
            <a:rPr lang="en-US" sz="1600" kern="1200" dirty="0" smtClean="0"/>
            <a:t> account at reduced costs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- For Retail Investors</a:t>
          </a:r>
          <a:endParaRPr lang="en-US" sz="1600" kern="1200" dirty="0"/>
        </a:p>
      </dsp:txBody>
      <dsp:txXfrm>
        <a:off x="29462" y="2861025"/>
        <a:ext cx="2841171" cy="2081169"/>
      </dsp:txXfrm>
    </dsp:sp>
    <dsp:sp modelId="{AA6E1C47-48F4-4CC1-9076-84874B36DF2D}">
      <dsp:nvSpPr>
        <dsp:cNvPr id="0" name=""/>
        <dsp:cNvSpPr/>
      </dsp:nvSpPr>
      <dsp:spPr>
        <a:xfrm>
          <a:off x="3094916" y="2861042"/>
          <a:ext cx="2841171" cy="2081169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u="sng" kern="1200" dirty="0" smtClean="0">
              <a:solidFill>
                <a:schemeClr val="tx1"/>
              </a:solidFill>
            </a:rPr>
            <a:t>Mutual Funds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u="sng" kern="1200" dirty="0" smtClean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- Product labelling on basis of risk associated with the scheme.</a:t>
          </a:r>
        </a:p>
      </dsp:txBody>
      <dsp:txXfrm>
        <a:off x="3094916" y="2861042"/>
        <a:ext cx="2841171" cy="208116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A57141-F311-4618-B91E-EBFF1800E37A}">
      <dsp:nvSpPr>
        <dsp:cNvPr id="0" name=""/>
        <dsp:cNvSpPr/>
      </dsp:nvSpPr>
      <dsp:spPr>
        <a:xfrm>
          <a:off x="3709371" y="1930781"/>
          <a:ext cx="1182848" cy="1182848"/>
        </a:xfrm>
        <a:prstGeom prst="ellipse">
          <a:avLst/>
        </a:pr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WHY?</a:t>
          </a:r>
          <a:endParaRPr lang="en-IN" sz="44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2595" y="2104005"/>
        <a:ext cx="836400" cy="836400"/>
      </dsp:txXfrm>
    </dsp:sp>
    <dsp:sp modelId="{8C8C95D7-402C-4A7B-A3D3-EE719FCA5BB4}">
      <dsp:nvSpPr>
        <dsp:cNvPr id="0" name=""/>
        <dsp:cNvSpPr/>
      </dsp:nvSpPr>
      <dsp:spPr>
        <a:xfrm rot="16208928">
          <a:off x="4144271" y="1415617"/>
          <a:ext cx="317631" cy="44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400" kern="1200" dirty="0"/>
        </a:p>
      </dsp:txBody>
      <dsp:txXfrm>
        <a:off x="4191792" y="1553063"/>
        <a:ext cx="222342" cy="269405"/>
      </dsp:txXfrm>
    </dsp:sp>
    <dsp:sp modelId="{1847D764-7219-4914-B80B-B0276C7369CE}">
      <dsp:nvSpPr>
        <dsp:cNvPr id="0" name=""/>
        <dsp:cNvSpPr/>
      </dsp:nvSpPr>
      <dsp:spPr>
        <a:xfrm>
          <a:off x="3399838" y="22104"/>
          <a:ext cx="1811501" cy="13093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Diversification</a:t>
          </a:r>
          <a:endParaRPr lang="en-IN" sz="14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65126" y="213858"/>
        <a:ext cx="1280925" cy="925869"/>
      </dsp:txXfrm>
    </dsp:sp>
    <dsp:sp modelId="{99882936-CF1E-47BB-B197-1B0977B59D92}">
      <dsp:nvSpPr>
        <dsp:cNvPr id="0" name=""/>
        <dsp:cNvSpPr/>
      </dsp:nvSpPr>
      <dsp:spPr>
        <a:xfrm rot="20162412">
          <a:off x="4984175" y="1899573"/>
          <a:ext cx="425043" cy="44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400" kern="1200" dirty="0"/>
        </a:p>
      </dsp:txBody>
      <dsp:txXfrm>
        <a:off x="4989669" y="2015266"/>
        <a:ext cx="297530" cy="269405"/>
      </dsp:txXfrm>
    </dsp:sp>
    <dsp:sp modelId="{3C2A1BF9-4C94-4EE8-838F-17F3D1A26E46}">
      <dsp:nvSpPr>
        <dsp:cNvPr id="0" name=""/>
        <dsp:cNvSpPr/>
      </dsp:nvSpPr>
      <dsp:spPr>
        <a:xfrm>
          <a:off x="5446285" y="985961"/>
          <a:ext cx="1750462" cy="1276520"/>
        </a:xfrm>
        <a:prstGeom prst="ellipse">
          <a:avLst/>
        </a:prstGeom>
        <a:solidFill>
          <a:schemeClr val="accent3">
            <a:hueOff val="2250053"/>
            <a:satOff val="-3376"/>
            <a:lumOff val="-549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Convenience</a:t>
          </a:r>
        </a:p>
      </dsp:txBody>
      <dsp:txXfrm>
        <a:off x="5702634" y="1172903"/>
        <a:ext cx="1237764" cy="902636"/>
      </dsp:txXfrm>
    </dsp:sp>
    <dsp:sp modelId="{45F6FD84-02CA-40BF-9DE2-4FDB1B04B104}">
      <dsp:nvSpPr>
        <dsp:cNvPr id="0" name=""/>
        <dsp:cNvSpPr/>
      </dsp:nvSpPr>
      <dsp:spPr>
        <a:xfrm rot="1574154">
          <a:off x="4979020" y="2745425"/>
          <a:ext cx="460465" cy="44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400" kern="1200" dirty="0"/>
        </a:p>
      </dsp:txBody>
      <dsp:txXfrm>
        <a:off x="4985958" y="2805453"/>
        <a:ext cx="325762" cy="269405"/>
      </dsp:txXfrm>
    </dsp:sp>
    <dsp:sp modelId="{B6B5F47D-D340-4D5D-B784-0FDEA1E83303}">
      <dsp:nvSpPr>
        <dsp:cNvPr id="0" name=""/>
        <dsp:cNvSpPr/>
      </dsp:nvSpPr>
      <dsp:spPr>
        <a:xfrm>
          <a:off x="5513350" y="2845887"/>
          <a:ext cx="1478561" cy="1276520"/>
        </a:xfrm>
        <a:prstGeom prst="ellipse">
          <a:avLst/>
        </a:prstGeom>
        <a:solidFill>
          <a:schemeClr val="accent3">
            <a:hueOff val="4500106"/>
            <a:satOff val="-6752"/>
            <a:lumOff val="-1098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Return Potential</a:t>
          </a:r>
        </a:p>
      </dsp:txBody>
      <dsp:txXfrm>
        <a:off x="5729880" y="3032829"/>
        <a:ext cx="1045501" cy="902636"/>
      </dsp:txXfrm>
    </dsp:sp>
    <dsp:sp modelId="{625F6CF3-6B44-4938-BE4E-81E3B4F512C5}">
      <dsp:nvSpPr>
        <dsp:cNvPr id="0" name=""/>
        <dsp:cNvSpPr/>
      </dsp:nvSpPr>
      <dsp:spPr>
        <a:xfrm rot="5230062">
          <a:off x="4178201" y="3193513"/>
          <a:ext cx="333827" cy="44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400" kern="1200" dirty="0"/>
        </a:p>
      </dsp:txBody>
      <dsp:txXfrm>
        <a:off x="4225801" y="3233302"/>
        <a:ext cx="233679" cy="269405"/>
      </dsp:txXfrm>
    </dsp:sp>
    <dsp:sp modelId="{C6FD6A78-2A8F-4E4E-946E-C18AE27591EE}">
      <dsp:nvSpPr>
        <dsp:cNvPr id="0" name=""/>
        <dsp:cNvSpPr/>
      </dsp:nvSpPr>
      <dsp:spPr>
        <a:xfrm>
          <a:off x="3653410" y="3741420"/>
          <a:ext cx="1478561" cy="1276520"/>
        </a:xfrm>
        <a:prstGeom prst="ellipse">
          <a:avLst/>
        </a:prstGeom>
        <a:solidFill>
          <a:schemeClr val="accent3">
            <a:hueOff val="6750158"/>
            <a:satOff val="-10128"/>
            <a:lumOff val="-1647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Flexibility &amp; Liquidity</a:t>
          </a:r>
        </a:p>
      </dsp:txBody>
      <dsp:txXfrm>
        <a:off x="3869940" y="3928362"/>
        <a:ext cx="1045501" cy="902636"/>
      </dsp:txXfrm>
    </dsp:sp>
    <dsp:sp modelId="{3DA09BA8-CB3F-495A-B4D2-C8B831EF50A8}">
      <dsp:nvSpPr>
        <dsp:cNvPr id="0" name=""/>
        <dsp:cNvSpPr/>
      </dsp:nvSpPr>
      <dsp:spPr>
        <a:xfrm rot="9141606">
          <a:off x="3242948" y="2745006"/>
          <a:ext cx="407363" cy="44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400" kern="1200" dirty="0"/>
        </a:p>
      </dsp:txBody>
      <dsp:txXfrm rot="10800000">
        <a:off x="3358184" y="2806461"/>
        <a:ext cx="285154" cy="269405"/>
      </dsp:txXfrm>
    </dsp:sp>
    <dsp:sp modelId="{33DE6475-9578-469C-8A40-A78C856D7746}">
      <dsp:nvSpPr>
        <dsp:cNvPr id="0" name=""/>
        <dsp:cNvSpPr/>
      </dsp:nvSpPr>
      <dsp:spPr>
        <a:xfrm>
          <a:off x="1724596" y="2845893"/>
          <a:ext cx="1478561" cy="1276520"/>
        </a:xfrm>
        <a:prstGeom prst="ellipse">
          <a:avLst/>
        </a:prstGeom>
        <a:solidFill>
          <a:schemeClr val="accent3">
            <a:hueOff val="9000211"/>
            <a:satOff val="-13504"/>
            <a:lumOff val="-2196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Tax Advantages</a:t>
          </a:r>
        </a:p>
      </dsp:txBody>
      <dsp:txXfrm>
        <a:off x="1941126" y="3032835"/>
        <a:ext cx="1045501" cy="902636"/>
      </dsp:txXfrm>
    </dsp:sp>
    <dsp:sp modelId="{E5352E17-EA58-44C8-A045-D94F702A9F82}">
      <dsp:nvSpPr>
        <dsp:cNvPr id="0" name=""/>
        <dsp:cNvSpPr/>
      </dsp:nvSpPr>
      <dsp:spPr>
        <a:xfrm rot="12520368">
          <a:off x="3331590" y="1862179"/>
          <a:ext cx="345623" cy="4490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IN" sz="2400" kern="1200" dirty="0"/>
        </a:p>
      </dsp:txBody>
      <dsp:txXfrm rot="10800000">
        <a:off x="3428920" y="1976856"/>
        <a:ext cx="241936" cy="269405"/>
      </dsp:txXfrm>
    </dsp:sp>
    <dsp:sp modelId="{98FDEFF6-660F-453C-9FCF-F32E605B3786}">
      <dsp:nvSpPr>
        <dsp:cNvPr id="0" name=""/>
        <dsp:cNvSpPr/>
      </dsp:nvSpPr>
      <dsp:spPr>
        <a:xfrm>
          <a:off x="1696905" y="924162"/>
          <a:ext cx="1671727" cy="1262336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anose="020B0604020202020204" pitchFamily="34" charset="0"/>
              <a:cs typeface="Arial" panose="020B0604020202020204" pitchFamily="34" charset="0"/>
            </a:rPr>
            <a:t>Professional Management</a:t>
          </a:r>
        </a:p>
      </dsp:txBody>
      <dsp:txXfrm>
        <a:off x="1941724" y="1109027"/>
        <a:ext cx="1182089" cy="8926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08E913-04CF-4AED-8393-3EE6E01FA1F6}">
      <dsp:nvSpPr>
        <dsp:cNvPr id="0" name=""/>
        <dsp:cNvSpPr/>
      </dsp:nvSpPr>
      <dsp:spPr>
        <a:xfrm>
          <a:off x="2667233" y="545980"/>
          <a:ext cx="3640616" cy="3640616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9A7F3-C03D-414B-9171-BBBEFFC00839}">
      <dsp:nvSpPr>
        <dsp:cNvPr id="0" name=""/>
        <dsp:cNvSpPr/>
      </dsp:nvSpPr>
      <dsp:spPr>
        <a:xfrm>
          <a:off x="2667233" y="545980"/>
          <a:ext cx="3640616" cy="3640616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A49239-F9C4-4135-A4DB-F67C5576CDB6}">
      <dsp:nvSpPr>
        <dsp:cNvPr id="0" name=""/>
        <dsp:cNvSpPr/>
      </dsp:nvSpPr>
      <dsp:spPr>
        <a:xfrm>
          <a:off x="2667233" y="545980"/>
          <a:ext cx="3640616" cy="3640616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DC56D-345A-4DE6-846D-214B005069A5}">
      <dsp:nvSpPr>
        <dsp:cNvPr id="0" name=""/>
        <dsp:cNvSpPr/>
      </dsp:nvSpPr>
      <dsp:spPr>
        <a:xfrm>
          <a:off x="2667233" y="545980"/>
          <a:ext cx="3640616" cy="3640616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9E0B3-E483-45EE-A24F-FDE400CCE6DB}">
      <dsp:nvSpPr>
        <dsp:cNvPr id="0" name=""/>
        <dsp:cNvSpPr/>
      </dsp:nvSpPr>
      <dsp:spPr>
        <a:xfrm>
          <a:off x="2667233" y="545980"/>
          <a:ext cx="3640616" cy="3640616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9CC62B-FEF5-45C0-AAD6-8B1816F29D1F}">
      <dsp:nvSpPr>
        <dsp:cNvPr id="0" name=""/>
        <dsp:cNvSpPr/>
      </dsp:nvSpPr>
      <dsp:spPr>
        <a:xfrm>
          <a:off x="3622501" y="1448713"/>
          <a:ext cx="1834559" cy="1879885"/>
        </a:xfrm>
        <a:prstGeom prst="ellipse">
          <a:avLst/>
        </a:prstGeom>
        <a:solidFill>
          <a:schemeClr val="bg2">
            <a:lumMod val="10000"/>
          </a:schemeClr>
        </a:solidFill>
        <a:ln w="25400" cap="flat" cmpd="sng" algn="ctr">
          <a:solidFill>
            <a:schemeClr val="accent6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Modes of placing orders to Trade</a:t>
          </a:r>
          <a:endParaRPr lang="en-US" sz="2400" kern="1200" dirty="0"/>
        </a:p>
      </dsp:txBody>
      <dsp:txXfrm>
        <a:off x="3891166" y="1724016"/>
        <a:ext cx="1297229" cy="1329279"/>
      </dsp:txXfrm>
    </dsp:sp>
    <dsp:sp modelId="{2BA30676-4181-45AE-B4F2-5F273C403E59}">
      <dsp:nvSpPr>
        <dsp:cNvPr id="0" name=""/>
        <dsp:cNvSpPr/>
      </dsp:nvSpPr>
      <dsp:spPr>
        <a:xfrm>
          <a:off x="3900852" y="1532"/>
          <a:ext cx="1173378" cy="1173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Visit to Broker’s Office</a:t>
          </a:r>
          <a:endParaRPr lang="en-US" sz="1400" b="1" kern="1200" dirty="0"/>
        </a:p>
      </dsp:txBody>
      <dsp:txXfrm>
        <a:off x="4072689" y="173369"/>
        <a:ext cx="829704" cy="829704"/>
      </dsp:txXfrm>
    </dsp:sp>
    <dsp:sp modelId="{7B93C839-3EC0-4673-A777-FA4BACCAFBA7}">
      <dsp:nvSpPr>
        <dsp:cNvPr id="0" name=""/>
        <dsp:cNvSpPr/>
      </dsp:nvSpPr>
      <dsp:spPr>
        <a:xfrm>
          <a:off x="5591894" y="1230146"/>
          <a:ext cx="1173378" cy="1173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Trade via Phone Call</a:t>
          </a:r>
          <a:endParaRPr lang="en-US" sz="1400" b="1" kern="1200" dirty="0"/>
        </a:p>
      </dsp:txBody>
      <dsp:txXfrm>
        <a:off x="5763731" y="1401983"/>
        <a:ext cx="829704" cy="829704"/>
      </dsp:txXfrm>
    </dsp:sp>
    <dsp:sp modelId="{372A5EE3-115A-42F9-95D3-A98A5DC87E0C}">
      <dsp:nvSpPr>
        <dsp:cNvPr id="0" name=""/>
        <dsp:cNvSpPr/>
      </dsp:nvSpPr>
      <dsp:spPr>
        <a:xfrm>
          <a:off x="4945973" y="3218085"/>
          <a:ext cx="1173378" cy="1173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Through an email to Stock Broker</a:t>
          </a:r>
          <a:endParaRPr lang="en-US" sz="1400" b="1" kern="1200" dirty="0"/>
        </a:p>
      </dsp:txBody>
      <dsp:txXfrm>
        <a:off x="5117810" y="3389922"/>
        <a:ext cx="829704" cy="829704"/>
      </dsp:txXfrm>
    </dsp:sp>
    <dsp:sp modelId="{D25DB0FD-3EE5-44FF-B618-1705943A9B66}">
      <dsp:nvSpPr>
        <dsp:cNvPr id="0" name=""/>
        <dsp:cNvSpPr/>
      </dsp:nvSpPr>
      <dsp:spPr>
        <a:xfrm>
          <a:off x="2855731" y="3218085"/>
          <a:ext cx="1173378" cy="1173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By using Stock Broker’s website</a:t>
          </a:r>
          <a:endParaRPr lang="en-US" sz="1400" b="1" kern="1200" dirty="0"/>
        </a:p>
      </dsp:txBody>
      <dsp:txXfrm>
        <a:off x="3027568" y="3389922"/>
        <a:ext cx="829704" cy="829704"/>
      </dsp:txXfrm>
    </dsp:sp>
    <dsp:sp modelId="{172F825A-B803-4C1F-A63C-404EC5D63373}">
      <dsp:nvSpPr>
        <dsp:cNvPr id="0" name=""/>
        <dsp:cNvSpPr/>
      </dsp:nvSpPr>
      <dsp:spPr>
        <a:xfrm>
          <a:off x="2209810" y="1230146"/>
          <a:ext cx="1173378" cy="1173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bg1"/>
              </a:solidFill>
            </a:rPr>
            <a:t>By using Stock Broker’s Mobile App</a:t>
          </a:r>
          <a:endParaRPr lang="en-US" sz="1400" b="1" kern="1200" dirty="0">
            <a:solidFill>
              <a:schemeClr val="bg1"/>
            </a:solidFill>
          </a:endParaRPr>
        </a:p>
      </dsp:txBody>
      <dsp:txXfrm>
        <a:off x="2381647" y="1401983"/>
        <a:ext cx="829704" cy="8297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040" y="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8DC73E4E-73B0-476C-869D-FA5483EE700D}" type="datetimeFigureOut">
              <a:rPr lang="en-IN" smtClean="0"/>
              <a:t>22/12/2022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53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040" y="645653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44C30701-AEB4-4B7D-A6DB-A44757E8EA8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5231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040" y="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/>
          <a:lstStyle>
            <a:lvl1pPr algn="r">
              <a:defRPr sz="1100"/>
            </a:lvl1pPr>
          </a:lstStyle>
          <a:p>
            <a:fld id="{42FE3ADF-BF59-4134-B99A-EDC802708E50}" type="datetimeFigureOut">
              <a:rPr lang="en-IN" smtClean="0"/>
              <a:t>22/12/2022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8350" y="850900"/>
            <a:ext cx="3309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96" tIns="41898" rIns="83796" bIns="41898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49" y="3271161"/>
            <a:ext cx="7942145" cy="2676679"/>
          </a:xfrm>
          <a:prstGeom prst="rect">
            <a:avLst/>
          </a:prstGeom>
        </p:spPr>
        <p:txBody>
          <a:bodyPr vert="horz" lIns="83796" tIns="41898" rIns="83796" bIns="41898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53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l">
              <a:defRPr sz="11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040" y="6456531"/>
            <a:ext cx="4302516" cy="341145"/>
          </a:xfrm>
          <a:prstGeom prst="rect">
            <a:avLst/>
          </a:prstGeom>
        </p:spPr>
        <p:txBody>
          <a:bodyPr vert="horz" lIns="83796" tIns="41898" rIns="83796" bIns="41898" rtlCol="0" anchor="b"/>
          <a:lstStyle>
            <a:lvl1pPr algn="r">
              <a:defRPr sz="1100"/>
            </a:lvl1pPr>
          </a:lstStyle>
          <a:p>
            <a:fld id="{92C3979C-F96A-4366-BC2E-1CDF5905F73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7867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5346700" y="322263"/>
            <a:ext cx="2343150" cy="16224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BDF3239-CC68-4A3F-8E85-34C3089E0462}" type="slidenum">
              <a:rPr lang="en-US" altLang="en-US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827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3979C-F96A-4366-BC2E-1CDF5905F739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4872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AD717-AB37-4AD6-9BE8-71B2FCCED5DE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90933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93933" indent="-266226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066358" indent="-212399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494065" indent="-212399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921771" indent="-212399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340750" indent="-21239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759728" indent="-21239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178706" indent="-21239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597684" indent="-212399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BC20C5-35BC-4D66-8D7C-F462A463D600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35353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3979C-F96A-4366-BC2E-1CDF5905F739}" type="slidenum">
              <a:rPr lang="en-IN" smtClean="0"/>
              <a:t>41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095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3979C-F96A-4366-BC2E-1CDF5905F739}" type="slidenum">
              <a:rPr lang="en-IN" smtClean="0"/>
              <a:t>42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116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/>
          <p:nvPr userDrawn="1"/>
        </p:nvSpPr>
        <p:spPr>
          <a:xfrm>
            <a:off x="454025" y="5916614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8"/>
          <p:cNvSpPr/>
          <p:nvPr userDrawn="1"/>
        </p:nvSpPr>
        <p:spPr>
          <a:xfrm>
            <a:off x="454025" y="59658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103"/>
          <p:cNvSpPr/>
          <p:nvPr userDrawn="1"/>
        </p:nvSpPr>
        <p:spPr>
          <a:xfrm>
            <a:off x="454025" y="1190626"/>
            <a:ext cx="8997950" cy="136525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63" tIns="45683" rIns="91363" bIns="45683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6" descr="http://www.sebi.gov.in/cms/sebi_data/gimages/press_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228600"/>
            <a:ext cx="6400800" cy="919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0941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4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5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59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0" name="PlaceHolder 5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 type="body"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 type="body"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 type="body"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6" name="PlaceHolder 6"/>
          <p:cNvSpPr>
            <a:spLocks noGrp="1"/>
          </p:cNvSpPr>
          <p:nvPr>
            <p:ph type="body"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67" name="PlaceHolder 7"/>
          <p:cNvSpPr>
            <a:spLocks noGrp="1"/>
          </p:cNvSpPr>
          <p:nvPr>
            <p:ph type="body"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95360" y="146160"/>
            <a:ext cx="7501680" cy="3494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95000" y="3682080"/>
            <a:ext cx="8914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IN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3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700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43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4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5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" name="PlaceHolder 5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85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87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PlaceHolder 5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IN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roup 1"/>
          <p:cNvGrpSpPr/>
          <p:nvPr/>
        </p:nvGrpSpPr>
        <p:grpSpPr>
          <a:xfrm>
            <a:off x="263520" y="663840"/>
            <a:ext cx="9145440" cy="222120"/>
            <a:chOff x="263520" y="663840"/>
            <a:chExt cx="9145440" cy="222120"/>
          </a:xfrm>
        </p:grpSpPr>
        <p:sp>
          <p:nvSpPr>
            <p:cNvPr id="127" name="Line 2"/>
            <p:cNvSpPr/>
            <p:nvPr/>
          </p:nvSpPr>
          <p:spPr>
            <a:xfrm>
              <a:off x="266400" y="885600"/>
              <a:ext cx="9142560" cy="360"/>
            </a:xfrm>
            <a:prstGeom prst="line">
              <a:avLst/>
            </a:prstGeom>
            <a:ln w="31680">
              <a:solidFill>
                <a:srgbClr val="0771B0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8" name="CustomShape 3"/>
            <p:cNvSpPr/>
            <p:nvPr/>
          </p:nvSpPr>
          <p:spPr>
            <a:xfrm>
              <a:off x="263520" y="663840"/>
              <a:ext cx="11880" cy="11880"/>
            </a:xfrm>
            <a:prstGeom prst="rect">
              <a:avLst/>
            </a:prstGeom>
            <a:solidFill>
              <a:srgbClr val="0771B0"/>
            </a:solidFill>
            <a:ln w="126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29" name="Line 4"/>
          <p:cNvSpPr/>
          <p:nvPr/>
        </p:nvSpPr>
        <p:spPr>
          <a:xfrm>
            <a:off x="495000" y="6324480"/>
            <a:ext cx="9144000" cy="1440"/>
          </a:xfrm>
          <a:prstGeom prst="line">
            <a:avLst/>
          </a:prstGeom>
          <a:ln w="31680">
            <a:solidFill>
              <a:srgbClr val="0771B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0" name="PlaceHolder 5"/>
          <p:cNvSpPr>
            <a:spLocks noGrp="1"/>
          </p:cNvSpPr>
          <p:nvPr>
            <p:ph type="title"/>
          </p:nvPr>
        </p:nvSpPr>
        <p:spPr>
          <a:xfrm>
            <a:off x="495360" y="146160"/>
            <a:ext cx="7501680" cy="75348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IN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131" name="PlaceHolder 6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46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IN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IN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3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visitsebi@sebi.gov.in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ores.gov.in/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sksebi@sebi.gov.in" TargetMode="External"/><Relationship Id="rId2" Type="http://schemas.openxmlformats.org/officeDocument/2006/relationships/hyperlink" Target="http://www.rbi.org.in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www.sebi.gov.in/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3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8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3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3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nsdl.co.in/nsdlnews/investors.php" TargetMode="External"/><Relationship Id="rId2" Type="http://schemas.openxmlformats.org/officeDocument/2006/relationships/hyperlink" Target="https://www.cdslindia.com/Footer/grievances.aspx" TargetMode="External"/><Relationship Id="rId1" Type="http://schemas.openxmlformats.org/officeDocument/2006/relationships/slideLayout" Target="../slideLayouts/slideLayout38.xml"/><Relationship Id="rId6" Type="http://schemas.openxmlformats.org/officeDocument/2006/relationships/image" Target="../media/image3.png"/><Relationship Id="rId5" Type="http://schemas.openxmlformats.org/officeDocument/2006/relationships/hyperlink" Target="mailto:relations@nsdl.co.in" TargetMode="External"/><Relationship Id="rId4" Type="http://schemas.openxmlformats.org/officeDocument/2006/relationships/hyperlink" Target="mailto:complaints@cdslindia.com" TargetMode="Externa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s://investor.sebi.gov.in/" TargetMode="External"/><Relationship Id="rId2" Type="http://schemas.openxmlformats.org/officeDocument/2006/relationships/hyperlink" Target="http://www.sebi.gov.in/" TargetMode="External"/><Relationship Id="rId1" Type="http://schemas.openxmlformats.org/officeDocument/2006/relationships/slideLayout" Target="../slideLayouts/slideLayout4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://www.scores.gov.in/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 descr="images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447800"/>
            <a:ext cx="307124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071485" y="1857676"/>
            <a:ext cx="49858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INDIAN SECURITIES MARKET </a:t>
            </a:r>
          </a:p>
          <a:p>
            <a:pPr algn="ctr"/>
            <a:endParaRPr lang="en-IN" sz="6000" b="1" dirty="0"/>
          </a:p>
        </p:txBody>
      </p:sp>
    </p:spTree>
    <p:extLst>
      <p:ext uri="{BB962C8B-B14F-4D97-AF65-F5344CB8AC3E}">
        <p14:creationId xmlns:p14="http://schemas.microsoft.com/office/powerpoint/2010/main" val="33962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0" y="-24017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Primary Market - Types of Public issues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10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26805466"/>
              </p:ext>
            </p:extLst>
          </p:nvPr>
        </p:nvGraphicFramePr>
        <p:xfrm>
          <a:off x="478520" y="1038548"/>
          <a:ext cx="8709194" cy="5028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545086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1029600" y="180709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3200" b="1" spc="-1" dirty="0" smtClean="0">
                <a:solidFill>
                  <a:srgbClr val="000000"/>
                </a:solidFill>
                <a:ea typeface="Arial"/>
              </a:rPr>
              <a:t>Investing - Due Diligence</a:t>
            </a:r>
            <a:endParaRPr lang="en-IN" sz="32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7383" y="1058091"/>
            <a:ext cx="920931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b="1" spc="-1" dirty="0" smtClean="0"/>
              <a:t>Why Due Diligence?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pc="-1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 smtClean="0"/>
              <a:t>Investment </a:t>
            </a:r>
            <a:r>
              <a:rPr lang="en-US" sz="2000" spc="-1" dirty="0"/>
              <a:t>without analysis is like driving on a highway blindfolded. 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Pro active approach enabling investors to know about prospective investment.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Better understanding about the past performance. </a:t>
            </a:r>
            <a:endParaRPr lang="en-US" sz="2000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Greater possibility of securing future growth of the investment</a:t>
            </a:r>
            <a:r>
              <a:rPr lang="en-US" sz="2000" spc="-1" dirty="0" smtClean="0"/>
              <a:t>.</a:t>
            </a:r>
          </a:p>
          <a:p>
            <a:pPr lvl="0"/>
            <a:endParaRPr lang="en-US" spc="-1" dirty="0" smtClean="0"/>
          </a:p>
          <a:p>
            <a:pPr lvl="0"/>
            <a:endParaRPr lang="en-US" spc="-1" dirty="0"/>
          </a:p>
          <a:p>
            <a:pPr algn="ctr"/>
            <a:r>
              <a:rPr lang="en-US" sz="2800" b="1" spc="-1" dirty="0"/>
              <a:t>What questions to ask before investing?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pc="-1" dirty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Is the company’s revenue increasing?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Is the company actually making a profit?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Is the company able to repay its debts?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000" spc="-1" dirty="0"/>
              <a:t>Is the company in a position strong enough to compete with its peers?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IN" dirty="0"/>
          </a:p>
        </p:txBody>
      </p:sp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11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789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-221880" y="-51831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How to apply in Public Issue?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332820" y="985527"/>
            <a:ext cx="8686800" cy="481818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6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2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IN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3" indent="0" algn="just">
              <a:spcBef>
                <a:spcPts val="700"/>
              </a:spcBef>
              <a:buSzPct val="60000"/>
              <a:buFont typeface="Arial" panose="020B0604020202020204" pitchFamily="34" charset="0"/>
              <a:buNone/>
            </a:pP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24012"/>
              </p:ext>
            </p:extLst>
          </p:nvPr>
        </p:nvGraphicFramePr>
        <p:xfrm>
          <a:off x="661851" y="1055999"/>
          <a:ext cx="8765177" cy="3124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265">
                  <a:extLst>
                    <a:ext uri="{9D8B030D-6E8A-4147-A177-3AD203B41FA5}">
                      <a16:colId xmlns:a16="http://schemas.microsoft.com/office/drawing/2014/main" val="2890105589"/>
                    </a:ext>
                  </a:extLst>
                </a:gridCol>
                <a:gridCol w="1037878">
                  <a:extLst>
                    <a:ext uri="{9D8B030D-6E8A-4147-A177-3AD203B41FA5}">
                      <a16:colId xmlns:a16="http://schemas.microsoft.com/office/drawing/2014/main" val="3246656878"/>
                    </a:ext>
                  </a:extLst>
                </a:gridCol>
                <a:gridCol w="5064034">
                  <a:extLst>
                    <a:ext uri="{9D8B030D-6E8A-4147-A177-3AD203B41FA5}">
                      <a16:colId xmlns:a16="http://schemas.microsoft.com/office/drawing/2014/main" val="2189161147"/>
                    </a:ext>
                  </a:extLst>
                </a:gridCol>
              </a:tblGrid>
              <a:tr h="274384">
                <a:tc gridSpan="3">
                  <a:txBody>
                    <a:bodyPr/>
                    <a:lstStyle/>
                    <a:p>
                      <a:pPr algn="ctr"/>
                      <a:endParaRPr lang="en-IN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282099"/>
                  </a:ext>
                </a:extLst>
              </a:tr>
              <a:tr h="983209">
                <a:tc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ASBA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dirty="0" smtClean="0"/>
                        <a:t>Application Supported by Blocked</a:t>
                      </a:r>
                      <a:r>
                        <a:rPr lang="en-US" sz="1600" baseline="0" dirty="0" smtClean="0"/>
                        <a:t> Amount.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baseline="0" dirty="0" smtClean="0"/>
                        <a:t>Facility provided by Self Certified Syndicate Banks (SCSCBs)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baseline="0" dirty="0" smtClean="0"/>
                        <a:t>Full Bid Amount blocked in the bank account of the bidder.</a:t>
                      </a:r>
                      <a:endParaRPr lang="en-US" baseline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416172"/>
                  </a:ext>
                </a:extLst>
              </a:tr>
              <a:tr h="860746">
                <a:tc rowSpan="2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  <a:p>
                      <a:pPr algn="ctr"/>
                      <a:r>
                        <a:rPr lang="en-US" b="1" dirty="0" smtClean="0"/>
                        <a:t>UPI in</a:t>
                      </a:r>
                      <a:r>
                        <a:rPr lang="en-US" b="1" baseline="0" dirty="0" smtClean="0"/>
                        <a:t> ASBA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dirty="0" smtClean="0"/>
                        <a:t>For </a:t>
                      </a:r>
                      <a:r>
                        <a:rPr lang="en-US" sz="1600" dirty="0" smtClean="0">
                          <a:sym typeface="Wingdings" panose="05000000000000000000" pitchFamily="2" charset="2"/>
                        </a:rPr>
                        <a:t>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Tx/>
                        <a:buAutoNum type="alphaLcParenR"/>
                      </a:pPr>
                      <a:r>
                        <a:rPr lang="en-US" sz="1600" dirty="0" smtClean="0"/>
                        <a:t>Retail Individual Investors.</a:t>
                      </a:r>
                    </a:p>
                    <a:p>
                      <a:pPr marL="342900" indent="-342900" algn="just">
                        <a:buFontTx/>
                        <a:buAutoNum type="alphaLcParenR"/>
                      </a:pPr>
                      <a:r>
                        <a:rPr lang="en-US" sz="1600" dirty="0" smtClean="0">
                          <a:sym typeface="Wingdings" panose="05000000000000000000" pitchFamily="2" charset="2"/>
                        </a:rPr>
                        <a:t>Bidding for retail investors reserved </a:t>
                      </a:r>
                      <a:r>
                        <a:rPr lang="en-US" sz="1600" baseline="0" dirty="0" smtClean="0">
                          <a:sym typeface="Wingdings" panose="05000000000000000000" pitchFamily="2" charset="2"/>
                        </a:rPr>
                        <a:t>up to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Rs.5,00,000/-</a:t>
                      </a:r>
                      <a:r>
                        <a:rPr lang="en-IN" sz="1600" baseline="0" dirty="0" smtClean="0">
                          <a:sym typeface="Wingdings" panose="05000000000000000000" pitchFamily="2" charset="2"/>
                        </a:rPr>
                        <a:t>.</a:t>
                      </a:r>
                      <a:endParaRPr lang="en-IN" sz="1600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99170"/>
                  </a:ext>
                </a:extLst>
              </a:tr>
              <a:tr h="29291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Application via UPI facility of Sponsor Bank.</a:t>
                      </a:r>
                      <a:endParaRPr lang="en-IN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527979"/>
                  </a:ext>
                </a:extLst>
              </a:tr>
              <a:tr h="43444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3-in-1 Account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dirty="0" smtClean="0"/>
                        <a:t>Applying in IPO through 3-in-1 account (</a:t>
                      </a:r>
                      <a:r>
                        <a:rPr lang="en-US" sz="1600" dirty="0" err="1" smtClean="0"/>
                        <a:t>demat</a:t>
                      </a:r>
                      <a:r>
                        <a:rPr lang="en-US" sz="1600" dirty="0" smtClean="0"/>
                        <a:t>, trading and bank account).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76728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809225"/>
              </p:ext>
            </p:extLst>
          </p:nvPr>
        </p:nvGraphicFramePr>
        <p:xfrm>
          <a:off x="661851" y="4503906"/>
          <a:ext cx="8765177" cy="1689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3265">
                  <a:extLst>
                    <a:ext uri="{9D8B030D-6E8A-4147-A177-3AD203B41FA5}">
                      <a16:colId xmlns:a16="http://schemas.microsoft.com/office/drawing/2014/main" val="2890105589"/>
                    </a:ext>
                  </a:extLst>
                </a:gridCol>
                <a:gridCol w="6101912">
                  <a:extLst>
                    <a:ext uri="{9D8B030D-6E8A-4147-A177-3AD203B41FA5}">
                      <a16:colId xmlns:a16="http://schemas.microsoft.com/office/drawing/2014/main" val="3246656878"/>
                    </a:ext>
                  </a:extLst>
                </a:gridCol>
              </a:tblGrid>
              <a:tr h="395098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OFFLINE MODE and ONLINE MODE</a:t>
                      </a:r>
                      <a:endParaRPr lang="en-IN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2282099"/>
                  </a:ext>
                </a:extLst>
              </a:tr>
              <a:tr h="1294214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b="1" dirty="0" smtClean="0"/>
                        <a:t>Filled Form</a:t>
                      </a:r>
                      <a:endParaRPr lang="en-IN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dirty="0" smtClean="0"/>
                        <a:t>To open a </a:t>
                      </a:r>
                      <a:r>
                        <a:rPr lang="en-US" sz="1600" dirty="0" err="1" smtClean="0"/>
                        <a:t>Demat</a:t>
                      </a:r>
                      <a:r>
                        <a:rPr lang="en-US" sz="1600" dirty="0" smtClean="0"/>
                        <a:t> Account first.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dirty="0" smtClean="0"/>
                        <a:t>Investors may obtain Application</a:t>
                      </a:r>
                      <a:r>
                        <a:rPr lang="en-US" sz="1600" baseline="0" dirty="0" smtClean="0"/>
                        <a:t> Form from Stock Broker/ Sponsor Bank/ Exchange Website.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600" baseline="0" dirty="0" smtClean="0"/>
                        <a:t>Form submitted to Stock Broker/ Sponsor Bank.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416172"/>
                  </a:ext>
                </a:extLst>
              </a:tr>
            </a:tbl>
          </a:graphicData>
        </a:graphic>
      </p:graphicFrame>
      <p:sp>
        <p:nvSpPr>
          <p:cNvPr id="8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12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38070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-221880" y="0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Rights of a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Shareholder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98D0A9-6CE5-4B60-A5A4-820DF4C5E2F0}"/>
              </a:ext>
            </a:extLst>
          </p:cNvPr>
          <p:cNvSpPr txBox="1"/>
          <p:nvPr/>
        </p:nvSpPr>
        <p:spPr>
          <a:xfrm>
            <a:off x="485220" y="1089678"/>
            <a:ext cx="8382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Part-owner </a:t>
            </a:r>
            <a:r>
              <a:rPr lang="en-IN" sz="2000" dirty="0"/>
              <a:t>of the </a:t>
            </a:r>
            <a:r>
              <a:rPr lang="en-IN" sz="2000" dirty="0" smtClean="0"/>
              <a:t>company.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Right to receive corporate benefits like dividend, whenever declared.</a:t>
            </a:r>
            <a:endParaRPr lang="en-IN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Right to receive:</a:t>
            </a:r>
          </a:p>
          <a:p>
            <a:pPr marL="720000" indent="-342900" algn="just">
              <a:buFontTx/>
              <a:buChar char="-"/>
            </a:pPr>
            <a:r>
              <a:rPr lang="en-IN" sz="2000" dirty="0" smtClean="0"/>
              <a:t>Annual Reports</a:t>
            </a:r>
          </a:p>
          <a:p>
            <a:pPr marL="720000" indent="-342900" algn="just">
              <a:buFontTx/>
              <a:buChar char="-"/>
            </a:pPr>
            <a:r>
              <a:rPr lang="en-IN" sz="2000" dirty="0" smtClean="0"/>
              <a:t>Audited Financial Statements</a:t>
            </a:r>
          </a:p>
          <a:p>
            <a:pPr marL="720000" indent="-342900" algn="just">
              <a:buFontTx/>
              <a:buChar char="-"/>
            </a:pPr>
            <a:r>
              <a:rPr lang="en-IN" sz="2000" dirty="0" smtClean="0"/>
              <a:t>Notices of General Meetings and other notices</a:t>
            </a:r>
          </a:p>
          <a:p>
            <a:pPr marL="720000" indent="-342900" algn="just">
              <a:buFontTx/>
              <a:buChar char="-"/>
            </a:pPr>
            <a:r>
              <a:rPr lang="en-IN" sz="2000" dirty="0" smtClean="0"/>
              <a:t>Other information disseminated by company.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Right to attend company meetings.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Right to contribute in key corporate governance decisions through postal ballot/ e-voting.</a:t>
            </a:r>
            <a:endParaRPr lang="en-IN" sz="2000" dirty="0"/>
          </a:p>
        </p:txBody>
      </p:sp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13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10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888614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-151360" y="82980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Rights of a Shareholder </a:t>
            </a:r>
            <a:endParaRPr lang="en-US" sz="2800" b="1" spc="-1" dirty="0" smtClean="0">
              <a:solidFill>
                <a:srgbClr val="000000"/>
              </a:solidFill>
              <a:ea typeface="Arial"/>
            </a:endParaRPr>
          </a:p>
          <a:p>
            <a:pPr algn="ctr">
              <a:lnSpc>
                <a:spcPct val="9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(subject to certain limitations/ restrictions) 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98D0A9-6CE5-4B60-A5A4-820DF4C5E2F0}"/>
              </a:ext>
            </a:extLst>
          </p:cNvPr>
          <p:cNvSpPr txBox="1"/>
          <p:nvPr/>
        </p:nvSpPr>
        <p:spPr>
          <a:xfrm>
            <a:off x="485219" y="1034382"/>
            <a:ext cx="8854723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Right </a:t>
            </a:r>
            <a:r>
              <a:rPr lang="en-IN" sz="2000" dirty="0"/>
              <a:t>to:</a:t>
            </a:r>
          </a:p>
          <a:p>
            <a:pPr marL="720000" indent="-342900" algn="just">
              <a:buFontTx/>
              <a:buChar char="-"/>
            </a:pPr>
            <a:r>
              <a:rPr lang="en-IN" sz="2000" dirty="0"/>
              <a:t>Ask questions to the board of </a:t>
            </a:r>
            <a:r>
              <a:rPr lang="en-IN" sz="2000" dirty="0" smtClean="0"/>
              <a:t>directors.</a:t>
            </a:r>
            <a:endParaRPr lang="en-IN" sz="2000" dirty="0"/>
          </a:p>
          <a:p>
            <a:pPr marL="720000" indent="-342900" algn="just">
              <a:buFontTx/>
              <a:buChar char="-"/>
            </a:pPr>
            <a:r>
              <a:rPr lang="en-IN" sz="2000" dirty="0"/>
              <a:t>Place items on the agenda of general </a:t>
            </a:r>
            <a:r>
              <a:rPr lang="en-IN" sz="2000" dirty="0" smtClean="0"/>
              <a:t>meetings.</a:t>
            </a:r>
            <a:endParaRPr lang="en-IN" sz="2000" dirty="0"/>
          </a:p>
          <a:p>
            <a:pPr marL="720000" indent="-342900" algn="just">
              <a:buFontTx/>
              <a:buChar char="-"/>
            </a:pPr>
            <a:r>
              <a:rPr lang="en-IN" sz="2000" dirty="0"/>
              <a:t>Propose resolutions, etc.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Right to participate in matters needing shareholder approval like:</a:t>
            </a:r>
          </a:p>
          <a:p>
            <a:pPr marL="720000" indent="-342900" algn="just">
              <a:buFontTx/>
              <a:buChar char="-"/>
            </a:pPr>
            <a:r>
              <a:rPr lang="en-US" sz="2000" dirty="0" smtClean="0"/>
              <a:t>To vote in company proceedings.</a:t>
            </a:r>
          </a:p>
          <a:p>
            <a:pPr marL="720000" indent="-342900" algn="just">
              <a:buFontTx/>
              <a:buChar char="-"/>
            </a:pPr>
            <a:r>
              <a:rPr lang="en-US" sz="2000" dirty="0" smtClean="0"/>
              <a:t>To approve mergers &amp; acquisitions, appointment of directors on company board, changing auditors, etc. </a:t>
            </a: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Right to Inspect company’s statutory books and records.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Right to Transfer </a:t>
            </a:r>
            <a:r>
              <a:rPr lang="en-IN" sz="2000" dirty="0"/>
              <a:t>shares </a:t>
            </a:r>
            <a:r>
              <a:rPr lang="en-IN" sz="2000" dirty="0" smtClean="0"/>
              <a:t>by </a:t>
            </a:r>
            <a:r>
              <a:rPr lang="en-IN" sz="2000" dirty="0"/>
              <a:t>applicable </a:t>
            </a:r>
            <a:r>
              <a:rPr lang="en-IN" sz="2000" dirty="0" smtClean="0"/>
              <a:t>laws.</a:t>
            </a:r>
            <a:endParaRPr lang="en-IN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IN" sz="2000" dirty="0" smtClean="0"/>
              <a:t>To raise grievances</a:t>
            </a:r>
            <a:r>
              <a:rPr lang="en-IN" sz="2000" dirty="0"/>
              <a:t>, if any, </a:t>
            </a:r>
            <a:r>
              <a:rPr lang="en-IN" sz="2000" dirty="0" smtClean="0"/>
              <a:t>against </a:t>
            </a:r>
            <a:r>
              <a:rPr lang="en-IN" sz="2000" dirty="0"/>
              <a:t>the company (using </a:t>
            </a:r>
            <a:r>
              <a:rPr lang="en-IN" sz="2000" dirty="0" smtClean="0"/>
              <a:t>SCORES, etc.). </a:t>
            </a:r>
            <a:endParaRPr lang="en-IN" sz="2000" dirty="0"/>
          </a:p>
        </p:txBody>
      </p:sp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14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561293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-221880" y="-29084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SEBI’s recent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Investor Protection measures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90" name="CustomShape 2"/>
          <p:cNvSpPr/>
          <p:nvPr/>
        </p:nvSpPr>
        <p:spPr>
          <a:xfrm>
            <a:off x="270600" y="898920"/>
            <a:ext cx="9591480" cy="534422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44340" indent="-342900" algn="just">
              <a:lnSpc>
                <a:spcPct val="80000"/>
              </a:lnSpc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IN" sz="2000" b="1" strike="noStrike" spc="-1" dirty="0" smtClean="0">
              <a:latin typeface="Arial"/>
            </a:endParaRPr>
          </a:p>
          <a:p>
            <a:pPr marL="287190" indent="-285750" algn="just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IN" sz="2000" dirty="0" smtClean="0"/>
          </a:p>
          <a:p>
            <a:pPr marL="287190" indent="-285750" algn="just">
              <a:lnSpc>
                <a:spcPct val="8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IN" sz="2000" b="1" spc="-1" dirty="0"/>
          </a:p>
          <a:p>
            <a:pPr marL="1440" algn="just">
              <a:lnSpc>
                <a:spcPct val="80000"/>
              </a:lnSpc>
              <a:spcBef>
                <a:spcPts val="300"/>
              </a:spcBef>
            </a:pPr>
            <a:endParaRPr lang="en-IN" sz="2000" spc="-1" dirty="0"/>
          </a:p>
          <a:p>
            <a:pPr algn="just">
              <a:lnSpc>
                <a:spcPct val="80000"/>
              </a:lnSpc>
              <a:spcBef>
                <a:spcPts val="300"/>
              </a:spcBef>
            </a:pPr>
            <a:endParaRPr lang="en-IN" sz="2000" b="0" strike="noStrike" spc="-1" dirty="0">
              <a:latin typeface="Arial"/>
            </a:endParaRP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326571" y="949140"/>
          <a:ext cx="9091749" cy="5294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15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052349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akashassociates.org/content/images/mutualf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097863"/>
            <a:ext cx="6245225" cy="46193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371600" y="52380"/>
            <a:ext cx="7501680" cy="7534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What is a Mutual Fund?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16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3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649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412641094"/>
              </p:ext>
            </p:extLst>
          </p:nvPr>
        </p:nvGraphicFramePr>
        <p:xfrm>
          <a:off x="609600" y="1051559"/>
          <a:ext cx="8640960" cy="5027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422308" y="52380"/>
            <a:ext cx="7501680" cy="75348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Why Mutual Fund?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17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8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895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7976" y="126683"/>
            <a:ext cx="8953500" cy="533400"/>
          </a:xfrm>
        </p:spPr>
        <p:txBody>
          <a:bodyPr/>
          <a:lstStyle/>
          <a:p>
            <a:pPr algn="ctr"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Major Development and Investor Protection Measures of SEBI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7976" y="946150"/>
            <a:ext cx="9102724" cy="5378450"/>
          </a:xfrm>
        </p:spPr>
        <p:txBody>
          <a:bodyPr rtlCol="0">
            <a:normAutofit fontScale="92500" lnSpcReduction="10000"/>
          </a:bodyPr>
          <a:lstStyle/>
          <a:p>
            <a:r>
              <a:rPr lang="en-IN" sz="2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Mutual Funds</a:t>
            </a:r>
          </a:p>
          <a:p>
            <a:endParaRPr lang="en-IN" sz="16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Classification of mutual funds into 5 schemes: </a:t>
            </a:r>
          </a:p>
          <a:p>
            <a:pPr marL="684000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Equity Schemes</a:t>
            </a:r>
          </a:p>
          <a:p>
            <a:pPr marL="684000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Debt Schemes</a:t>
            </a:r>
          </a:p>
          <a:p>
            <a:pPr marL="684000">
              <a:buFont typeface="Wingdings" panose="05000000000000000000" pitchFamily="2" charset="2"/>
              <a:buChar char="Ø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Hybrid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Schemes</a:t>
            </a:r>
          </a:p>
          <a:p>
            <a:pPr marL="684000">
              <a:buFont typeface="Wingdings" panose="05000000000000000000" pitchFamily="2" charset="2"/>
              <a:buChar char="Ø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Solution Oriented Schemes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0">
              <a:buFont typeface="Wingdings" panose="05000000000000000000" pitchFamily="2" charset="2"/>
              <a:buChar char="Ø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Other Schemes.</a:t>
            </a:r>
          </a:p>
          <a:p>
            <a:pPr marL="342900" indent="-342900">
              <a:buFont typeface="+mj-lt"/>
              <a:buAutoNum type="alphaLcParenR"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lphaLcParenR" startAt="2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 labelling of Mutual Funds as under:</a:t>
            </a:r>
          </a:p>
          <a:p>
            <a:pPr marL="684000" lvl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Low - principal at low risk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0" lvl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Low to Moderate -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principal at moderately low risk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0" lvl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Moderate - principal at moderate risk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0" lvl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Moderately High - principal at moderately high risk</a:t>
            </a: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0" lvl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High - principal at high risk </a:t>
            </a: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4000" lvl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Very High- Principal at very high risk.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IN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eaLnBrk="1" fontAlgn="auto" hangingPunct="1">
              <a:lnSpc>
                <a:spcPct val="8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5987233" y="3635375"/>
            <a:ext cx="3918767" cy="2377440"/>
          </a:xfrm>
          <a:prstGeom prst="rect">
            <a:avLst/>
          </a:prstGeom>
        </p:spPr>
      </p:pic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18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4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707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pc="-1" dirty="0">
                <a:latin typeface="+mj-lt"/>
                <a:cs typeface="Calibri" panose="020F0502020204030204" pitchFamily="34" charset="0"/>
              </a:rPr>
              <a:t>Investor </a:t>
            </a:r>
            <a:r>
              <a:rPr lang="en-IN" sz="2800" b="1" spc="-1" dirty="0" smtClean="0">
                <a:latin typeface="+mj-lt"/>
                <a:cs typeface="Calibri" panose="020F0502020204030204" pitchFamily="34" charset="0"/>
              </a:rPr>
              <a:t>Charter</a:t>
            </a:r>
            <a:endParaRPr lang="en-IN" sz="2800" b="1" spc="-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19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539178" y="957537"/>
            <a:ext cx="8754947" cy="5363007"/>
          </a:xfrm>
          <a:prstGeom prst="rect">
            <a:avLst/>
          </a:prstGeom>
          <a:noFill/>
          <a:ln w="28575">
            <a:noFill/>
          </a:ln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31813" lvl="1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r>
              <a:rPr lang="en-IN" sz="1700" dirty="0" smtClean="0">
                <a:latin typeface="+mj-lt"/>
              </a:rPr>
              <a:t>“Investor </a:t>
            </a:r>
            <a:r>
              <a:rPr lang="en-IN" sz="1700" dirty="0">
                <a:latin typeface="+mj-lt"/>
              </a:rPr>
              <a:t>Charter” for securities markets </a:t>
            </a:r>
            <a:endParaRPr lang="en-IN" sz="1700" dirty="0" smtClean="0">
              <a:latin typeface="+mj-lt"/>
            </a:endParaRPr>
          </a:p>
          <a:p>
            <a:pPr marL="781050" lvl="2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IN" sz="1700" dirty="0" smtClean="0">
                <a:latin typeface="+mj-lt"/>
              </a:rPr>
              <a:t>SEBI </a:t>
            </a:r>
            <a:r>
              <a:rPr lang="en-IN" sz="1700" dirty="0">
                <a:latin typeface="+mj-lt"/>
              </a:rPr>
              <a:t>(Published in November </a:t>
            </a:r>
            <a:r>
              <a:rPr lang="en-IN" sz="1700" dirty="0" smtClean="0">
                <a:latin typeface="+mj-lt"/>
              </a:rPr>
              <a:t>2021)</a:t>
            </a:r>
          </a:p>
          <a:p>
            <a:pPr marL="781050" lvl="2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IN" altLang="en-US" sz="1700" dirty="0" smtClean="0">
                <a:latin typeface="+mj-lt"/>
              </a:rPr>
              <a:t>Stock </a:t>
            </a:r>
            <a:r>
              <a:rPr lang="en-IN" altLang="en-US" sz="1700" dirty="0">
                <a:latin typeface="+mj-lt"/>
              </a:rPr>
              <a:t>Exchange and </a:t>
            </a:r>
            <a:r>
              <a:rPr lang="en-IN" altLang="en-US" sz="1700" dirty="0" smtClean="0">
                <a:latin typeface="+mj-lt"/>
              </a:rPr>
              <a:t>Depository</a:t>
            </a:r>
          </a:p>
          <a:p>
            <a:pPr marL="781050" lvl="2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altLang="en-US" sz="1700" dirty="0" smtClean="0">
                <a:latin typeface="+mj-lt"/>
              </a:rPr>
              <a:t>Other intermediaries  viz. Stock Brokers, Merchant Bankers, etc</a:t>
            </a:r>
            <a:r>
              <a:rPr lang="en-US" altLang="en-US" sz="1700" dirty="0">
                <a:latin typeface="+mj-lt"/>
              </a:rPr>
              <a:t>.</a:t>
            </a:r>
            <a:r>
              <a:rPr lang="en-US" altLang="en-US" sz="1700" dirty="0" smtClean="0">
                <a:latin typeface="+mj-lt"/>
              </a:rPr>
              <a:t> </a:t>
            </a:r>
          </a:p>
          <a:p>
            <a:pPr marL="531813" lvl="1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</a:rPr>
              <a:t>Objective </a:t>
            </a:r>
            <a:r>
              <a:rPr lang="en-US" sz="1700" dirty="0">
                <a:latin typeface="+mj-lt"/>
              </a:rPr>
              <a:t>of ‘Investor Charter’ </a:t>
            </a:r>
          </a:p>
          <a:p>
            <a:pPr marL="931863" lvl="2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</a:rPr>
              <a:t>To </a:t>
            </a:r>
            <a:r>
              <a:rPr lang="en-US" sz="1700" dirty="0">
                <a:latin typeface="+mj-lt"/>
              </a:rPr>
              <a:t>promote transparency in markets</a:t>
            </a:r>
          </a:p>
          <a:p>
            <a:pPr marL="931863" lvl="2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</a:rPr>
              <a:t>To </a:t>
            </a:r>
            <a:r>
              <a:rPr lang="en-US" sz="1700" dirty="0">
                <a:latin typeface="+mj-lt"/>
              </a:rPr>
              <a:t>enhance awareness</a:t>
            </a:r>
          </a:p>
          <a:p>
            <a:pPr marL="931863" lvl="2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</a:rPr>
              <a:t>To </a:t>
            </a:r>
            <a:r>
              <a:rPr lang="en-US" sz="1700" dirty="0">
                <a:latin typeface="+mj-lt"/>
              </a:rPr>
              <a:t>enhance trust and confidence among the investors</a:t>
            </a:r>
            <a:endParaRPr lang="en-US" sz="1700" b="1" dirty="0">
              <a:latin typeface="+mj-lt"/>
            </a:endParaRPr>
          </a:p>
          <a:p>
            <a:pPr marL="531813" lvl="1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r>
              <a:rPr lang="en-US" sz="1700" b="1" dirty="0" smtClean="0">
                <a:latin typeface="+mj-lt"/>
                <a:sym typeface="Arial"/>
              </a:rPr>
              <a:t>Key </a:t>
            </a:r>
            <a:r>
              <a:rPr lang="en-US" sz="1700" b="1" dirty="0">
                <a:latin typeface="+mj-lt"/>
                <a:sym typeface="Arial"/>
              </a:rPr>
              <a:t>Elements </a:t>
            </a:r>
            <a:r>
              <a:rPr lang="en-US" sz="1700" dirty="0">
                <a:latin typeface="+mj-lt"/>
                <a:sym typeface="Arial"/>
              </a:rPr>
              <a:t>of the Investor Charter:</a:t>
            </a:r>
          </a:p>
          <a:p>
            <a:pPr marL="931863" lvl="2" indent="-436563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  <a:sym typeface="Arial"/>
              </a:rPr>
              <a:t>Services </a:t>
            </a:r>
            <a:r>
              <a:rPr lang="en-US" sz="1700" dirty="0">
                <a:latin typeface="+mj-lt"/>
                <a:sym typeface="Arial"/>
              </a:rPr>
              <a:t>which can be availed by investor </a:t>
            </a:r>
          </a:p>
          <a:p>
            <a:pPr marL="931863" lvl="2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Timelines for completion of services</a:t>
            </a:r>
          </a:p>
          <a:p>
            <a:pPr marL="931863" lvl="2" indent="-436563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Do’s and Don’ts for investors</a:t>
            </a:r>
          </a:p>
          <a:p>
            <a:pPr marL="931863" lvl="2" indent="-436563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Rights and Responsibilities of investors</a:t>
            </a:r>
          </a:p>
          <a:p>
            <a:pPr marL="931863" lvl="2" indent="-436563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Grievance </a:t>
            </a:r>
            <a:r>
              <a:rPr lang="en-US" sz="1700" dirty="0" err="1">
                <a:latin typeface="+mj-lt"/>
                <a:sym typeface="Arial"/>
              </a:rPr>
              <a:t>Redressal</a:t>
            </a:r>
            <a:r>
              <a:rPr lang="en-US" sz="1700" dirty="0">
                <a:latin typeface="+mj-lt"/>
                <a:sym typeface="Arial"/>
              </a:rPr>
              <a:t> </a:t>
            </a:r>
            <a:r>
              <a:rPr lang="en-US" sz="1700" dirty="0" smtClean="0">
                <a:latin typeface="+mj-lt"/>
                <a:sym typeface="Arial"/>
              </a:rPr>
              <a:t>mechanism</a:t>
            </a:r>
          </a:p>
          <a:p>
            <a:pPr marL="495300" lvl="2" indent="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None/>
              <a:tabLst>
                <a:tab pos="355600" algn="l"/>
              </a:tabLst>
              <a:defRPr/>
            </a:pPr>
            <a:endParaRPr lang="en-US" sz="1700" dirty="0">
              <a:latin typeface="+mj-lt"/>
              <a:sym typeface="Arial"/>
            </a:endParaRPr>
          </a:p>
          <a:p>
            <a:pPr marL="531813" lvl="1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</a:rPr>
              <a:t>Published </a:t>
            </a:r>
            <a:r>
              <a:rPr lang="en-US" sz="1700" dirty="0">
                <a:latin typeface="+mj-lt"/>
              </a:rPr>
              <a:t>on SEBI website and websites of </a:t>
            </a:r>
            <a:r>
              <a:rPr lang="en-US" sz="1700" dirty="0" smtClean="0">
                <a:latin typeface="+mj-lt"/>
              </a:rPr>
              <a:t>MIIs</a:t>
            </a:r>
            <a:r>
              <a:rPr lang="en-US" sz="1700" dirty="0">
                <a:latin typeface="+mj-lt"/>
              </a:rPr>
              <a:t>/ Intermediaries.</a:t>
            </a:r>
          </a:p>
          <a:p>
            <a:pPr indent="-647700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ü"/>
              <a:tabLst>
                <a:tab pos="355600" algn="l"/>
              </a:tabLst>
              <a:defRPr/>
            </a:pPr>
            <a:endParaRPr lang="en-US" altLang="en-US" sz="28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50410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3600" b="1" spc="-1" dirty="0">
                <a:latin typeface="Footlight MT Light" panose="0204060206030A020304" pitchFamily="18" charset="0"/>
                <a:cs typeface="Calibri" panose="020F0502020204030204" pitchFamily="34" charset="0"/>
              </a:rPr>
              <a:t>Disclaimer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294125" y="6324479"/>
            <a:ext cx="343795" cy="240093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rgbClr val="FFFFFF"/>
                </a:solidFill>
                <a:latin typeface="Calibri"/>
              </a:rPr>
              <a:t>2</a:t>
            </a:r>
            <a:endParaRPr lang="en-IN" sz="1000" b="0" strike="noStrike" spc="-1" dirty="0">
              <a:latin typeface="Arial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860135" y="1177119"/>
            <a:ext cx="8433990" cy="5029200"/>
          </a:xfrm>
          <a:prstGeom prst="rect">
            <a:avLst/>
          </a:prstGeom>
          <a:solidFill>
            <a:schemeClr val="bg1"/>
          </a:solidFill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450850" indent="-45085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Information </a:t>
            </a:r>
            <a:r>
              <a:rPr lang="en-US" sz="2100" dirty="0">
                <a:latin typeface="Book Antiqua" panose="02040602050305030304" pitchFamily="18" charset="0"/>
              </a:rPr>
              <a:t>contained in this presentation is as on </a:t>
            </a:r>
            <a:r>
              <a:rPr lang="en-US" sz="2100" dirty="0" smtClean="0">
                <a:latin typeface="Book Antiqua" panose="02040602050305030304" pitchFamily="18" charset="0"/>
              </a:rPr>
              <a:t>September</a:t>
            </a:r>
            <a:r>
              <a:rPr lang="en-US" sz="2100" dirty="0" smtClean="0">
                <a:latin typeface="Book Antiqua" panose="02040602050305030304" pitchFamily="18" charset="0"/>
              </a:rPr>
              <a:t> </a:t>
            </a:r>
            <a:r>
              <a:rPr lang="en-US" sz="2100" dirty="0" smtClean="0">
                <a:latin typeface="Book Antiqua" panose="02040602050305030304" pitchFamily="18" charset="0"/>
              </a:rPr>
              <a:t>30, 2022.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The </a:t>
            </a:r>
            <a:r>
              <a:rPr lang="en-US" sz="2100" dirty="0">
                <a:latin typeface="Book Antiqua" panose="02040602050305030304" pitchFamily="18" charset="0"/>
              </a:rPr>
              <a:t>information contained in this </a:t>
            </a:r>
            <a:r>
              <a:rPr lang="en-US" sz="2100" dirty="0" smtClean="0">
                <a:latin typeface="Book Antiqua" panose="02040602050305030304" pitchFamily="18" charset="0"/>
              </a:rPr>
              <a:t>presentation </a:t>
            </a:r>
            <a:r>
              <a:rPr lang="en-US" sz="2100" dirty="0">
                <a:latin typeface="Book Antiqua" panose="02040602050305030304" pitchFamily="18" charset="0"/>
              </a:rPr>
              <a:t>is </a:t>
            </a:r>
            <a:r>
              <a:rPr lang="en-US" sz="2100" dirty="0" smtClean="0">
                <a:latin typeface="Book Antiqua" panose="02040602050305030304" pitchFamily="18" charset="0"/>
              </a:rPr>
              <a:t>only for Educational and Awareness Purposes related to </a:t>
            </a:r>
            <a:r>
              <a:rPr lang="en-US" sz="2100" dirty="0">
                <a:latin typeface="Book Antiqua" panose="02040602050305030304" pitchFamily="18" charset="0"/>
              </a:rPr>
              <a:t>securities market </a:t>
            </a:r>
            <a:r>
              <a:rPr lang="en-US" sz="2100" dirty="0" smtClean="0">
                <a:latin typeface="Book Antiqua" panose="02040602050305030304" pitchFamily="18" charset="0"/>
              </a:rPr>
              <a:t>.</a:t>
            </a:r>
          </a:p>
          <a:p>
            <a:pPr marL="664" algn="just">
              <a:lnSpc>
                <a:spcPct val="93000"/>
              </a:lnSpc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This presentation is only for Educational and Investor Awareness Programs and shall not be used for any legal interpretations.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SEBI </a:t>
            </a:r>
            <a:r>
              <a:rPr lang="en-US" sz="2100" dirty="0">
                <a:latin typeface="Book Antiqua" panose="02040602050305030304" pitchFamily="18" charset="0"/>
              </a:rPr>
              <a:t>or Stock Exchanges or Depositories shall not be responsible for any damage or loss to any one of any manner from use of this material.</a:t>
            </a: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endParaRPr lang="en-US" sz="2100" dirty="0" smtClean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buFont typeface="Wingdings" panose="05000000000000000000" pitchFamily="2" charset="2"/>
              <a:buChar char="v"/>
            </a:pPr>
            <a:r>
              <a:rPr lang="en-US" sz="2100" dirty="0" smtClean="0">
                <a:latin typeface="Book Antiqua" panose="02040602050305030304" pitchFamily="18" charset="0"/>
              </a:rPr>
              <a:t>Suggestions </a:t>
            </a:r>
            <a:r>
              <a:rPr lang="en-US" sz="2100" dirty="0">
                <a:latin typeface="Book Antiqua" panose="02040602050305030304" pitchFamily="18" charset="0"/>
              </a:rPr>
              <a:t>or </a:t>
            </a:r>
            <a:r>
              <a:rPr lang="en-US" sz="2100" dirty="0" smtClean="0">
                <a:latin typeface="Book Antiqua" panose="02040602050305030304" pitchFamily="18" charset="0"/>
              </a:rPr>
              <a:t>feedbacks, if any, may please be sent by mail to </a:t>
            </a:r>
            <a:r>
              <a:rPr lang="en-US" sz="2100" dirty="0" smtClean="0">
                <a:latin typeface="Book Antiqua" panose="02040602050305030304" pitchFamily="18" charset="0"/>
                <a:hlinkClick r:id="rId2"/>
              </a:rPr>
              <a:t>visitsebi@sebi.gov.in</a:t>
            </a:r>
            <a:r>
              <a:rPr lang="en-US" sz="2100" dirty="0" smtClean="0">
                <a:latin typeface="Book Antiqua" panose="02040602050305030304" pitchFamily="18" charset="0"/>
              </a:rPr>
              <a:t>.</a:t>
            </a:r>
            <a:endParaRPr lang="en-US" sz="2100" dirty="0">
              <a:latin typeface="Book Antiqua" panose="02040602050305030304" pitchFamily="18" charset="0"/>
            </a:endParaRPr>
          </a:p>
          <a:p>
            <a:pPr marL="457864" indent="-457200" algn="just">
              <a:lnSpc>
                <a:spcPct val="93000"/>
              </a:lnSpc>
              <a:spcBef>
                <a:spcPts val="1292"/>
              </a:spcBef>
              <a:buFont typeface="Wingdings" panose="05000000000000000000" pitchFamily="2" charset="2"/>
              <a:buChar char="v"/>
            </a:pPr>
            <a:endParaRPr lang="en-IN" sz="2800" b="1" dirty="0">
              <a:latin typeface="Book Antiqua" panose="02040602050305030304" pitchFamily="18" charset="0"/>
            </a:endParaRPr>
          </a:p>
        </p:txBody>
      </p:sp>
      <p:pic>
        <p:nvPicPr>
          <p:cNvPr id="9" name="Picture 3"/>
          <p:cNvPicPr/>
          <p:nvPr/>
        </p:nvPicPr>
        <p:blipFill>
          <a:blip r:embed="rId3"/>
          <a:stretch/>
        </p:blipFill>
        <p:spPr>
          <a:xfrm>
            <a:off x="8639033" y="216210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48200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3"/>
          <p:cNvSpPr/>
          <p:nvPr/>
        </p:nvSpPr>
        <p:spPr>
          <a:xfrm>
            <a:off x="9294125" y="6324479"/>
            <a:ext cx="343795" cy="253741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D1FFA414-5714-4395-98BF-3B9C9281E59D}" type="slidenum">
              <a:rPr lang="en-US" sz="1000" b="0" strike="noStrike" spc="-1" smtClean="0">
                <a:solidFill>
                  <a:schemeClr val="bg1"/>
                </a:solidFill>
                <a:latin typeface="Arial"/>
              </a:rPr>
              <a:pPr algn="ctr">
                <a:lnSpc>
                  <a:spcPct val="100000"/>
                </a:lnSpc>
              </a:pPr>
              <a:t>20</a:t>
            </a:fld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208757" y="999897"/>
            <a:ext cx="8898340" cy="5624617"/>
          </a:xfrm>
          <a:prstGeom prst="rect">
            <a:avLst/>
          </a:prstGeom>
          <a:noFill/>
          <a:ln w="28575">
            <a:noFill/>
          </a:ln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38150" lvl="1" indent="-342900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Investor Charters of SEBI registered </a:t>
            </a:r>
            <a:r>
              <a:rPr lang="en-US" sz="1700" dirty="0" smtClean="0">
                <a:latin typeface="+mj-lt"/>
                <a:sym typeface="Arial"/>
              </a:rPr>
              <a:t>Intermediaries</a:t>
            </a:r>
            <a:r>
              <a:rPr lang="en-US" sz="1700" dirty="0">
                <a:latin typeface="+mj-lt"/>
                <a:sym typeface="Arial"/>
              </a:rPr>
              <a:t> </a:t>
            </a:r>
            <a:r>
              <a:rPr lang="en-US" sz="1700" dirty="0" smtClean="0">
                <a:latin typeface="+mj-lt"/>
                <a:sym typeface="Arial"/>
              </a:rPr>
              <a:t>and Market Intermediaries Institutions </a:t>
            </a:r>
            <a:r>
              <a:rPr lang="en-US" sz="1700" dirty="0" err="1" smtClean="0">
                <a:latin typeface="+mj-lt"/>
                <a:sym typeface="Arial"/>
              </a:rPr>
              <a:t>viz</a:t>
            </a:r>
            <a:r>
              <a:rPr lang="en-US" sz="1700" dirty="0" smtClean="0">
                <a:latin typeface="+mj-lt"/>
                <a:sym typeface="Arial"/>
              </a:rPr>
              <a:t> Exchanges and </a:t>
            </a:r>
            <a:r>
              <a:rPr lang="en-US" sz="1700" dirty="0" err="1">
                <a:latin typeface="+mj-lt"/>
                <a:sym typeface="Arial"/>
              </a:rPr>
              <a:t>D</a:t>
            </a:r>
            <a:r>
              <a:rPr lang="en-US" sz="1700" dirty="0" err="1" smtClean="0">
                <a:latin typeface="+mj-lt"/>
                <a:sym typeface="Arial"/>
              </a:rPr>
              <a:t>epositiries</a:t>
            </a:r>
            <a:r>
              <a:rPr lang="en-US" sz="1700" dirty="0" smtClean="0">
                <a:latin typeface="+mj-lt"/>
                <a:sym typeface="Arial"/>
              </a:rPr>
              <a:t>:</a:t>
            </a:r>
          </a:p>
          <a:p>
            <a:pPr marL="438150" lvl="1" indent="-342900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endParaRPr lang="en-US" sz="1700" dirty="0">
              <a:latin typeface="+mj-lt"/>
              <a:sym typeface="Arial"/>
            </a:endParaRP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Investor Charter – Stock  </a:t>
            </a:r>
            <a:r>
              <a:rPr lang="en-US" sz="1700" dirty="0" smtClean="0">
                <a:latin typeface="+mj-lt"/>
                <a:sym typeface="Arial"/>
              </a:rPr>
              <a:t>Exchange </a:t>
            </a:r>
            <a:endParaRPr lang="en-US" sz="1700" dirty="0">
              <a:latin typeface="+mj-lt"/>
              <a:sym typeface="Arial"/>
            </a:endParaRP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Investor Charter – Stock  Broker</a:t>
            </a: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  <a:sym typeface="Arial"/>
              </a:rPr>
              <a:t>Investor </a:t>
            </a:r>
            <a:r>
              <a:rPr lang="en-US" sz="1700" dirty="0">
                <a:latin typeface="+mj-lt"/>
                <a:sym typeface="Arial"/>
              </a:rPr>
              <a:t>Charter – Depositories &amp; Depository Participants (DPs)</a:t>
            </a: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  <a:sym typeface="Arial"/>
              </a:rPr>
              <a:t>Investor </a:t>
            </a:r>
            <a:r>
              <a:rPr lang="en-US" sz="1700" dirty="0">
                <a:latin typeface="+mj-lt"/>
                <a:sym typeface="Arial"/>
              </a:rPr>
              <a:t>Charter – </a:t>
            </a:r>
            <a:r>
              <a:rPr lang="en-US" sz="1700" dirty="0" smtClean="0">
                <a:latin typeface="+mj-lt"/>
                <a:sym typeface="Arial"/>
              </a:rPr>
              <a:t>Mutual Fund</a:t>
            </a:r>
            <a:endParaRPr lang="en-US" sz="1700" dirty="0">
              <a:latin typeface="+mj-lt"/>
              <a:sym typeface="Arial"/>
            </a:endParaRP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  <a:sym typeface="Arial"/>
              </a:rPr>
              <a:t>Investor </a:t>
            </a:r>
            <a:r>
              <a:rPr lang="en-US" sz="1700" dirty="0">
                <a:latin typeface="+mj-lt"/>
                <a:sym typeface="Arial"/>
              </a:rPr>
              <a:t>Charter – Merchant  </a:t>
            </a:r>
            <a:r>
              <a:rPr lang="en-US" sz="1700" dirty="0" smtClean="0">
                <a:latin typeface="+mj-lt"/>
                <a:sym typeface="Arial"/>
              </a:rPr>
              <a:t>Bankers</a:t>
            </a: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>
                <a:latin typeface="+mj-lt"/>
                <a:sym typeface="Arial"/>
              </a:rPr>
              <a:t>Investor Charter </a:t>
            </a:r>
            <a:r>
              <a:rPr lang="en-US" sz="1700" dirty="0" smtClean="0">
                <a:latin typeface="+mj-lt"/>
                <a:sym typeface="Arial"/>
              </a:rPr>
              <a:t>– Registrar and Share Transfer Agents</a:t>
            </a:r>
            <a:endParaRPr lang="en-US" sz="1700" dirty="0">
              <a:latin typeface="+mj-lt"/>
              <a:sym typeface="Arial"/>
            </a:endParaRP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  <a:sym typeface="Arial"/>
              </a:rPr>
              <a:t>Investor </a:t>
            </a:r>
            <a:r>
              <a:rPr lang="en-US" sz="1700" dirty="0">
                <a:latin typeface="+mj-lt"/>
                <a:sym typeface="Arial"/>
              </a:rPr>
              <a:t>Charter – Investment Advisers (IAs</a:t>
            </a:r>
            <a:r>
              <a:rPr lang="en-US" sz="1700" dirty="0" smtClean="0">
                <a:latin typeface="+mj-lt"/>
                <a:sym typeface="Arial"/>
              </a:rPr>
              <a:t>)</a:t>
            </a: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§"/>
              <a:tabLst>
                <a:tab pos="355600" algn="l"/>
              </a:tabLst>
              <a:defRPr/>
            </a:pPr>
            <a:r>
              <a:rPr lang="en-US" sz="1700" dirty="0" smtClean="0">
                <a:latin typeface="+mj-lt"/>
                <a:sym typeface="Arial"/>
              </a:rPr>
              <a:t>Investor Charter of other intermediaries are displayed on SEBI’s Investor website and website of respective institutions. </a:t>
            </a:r>
            <a:endParaRPr lang="en-US" sz="1700" dirty="0">
              <a:latin typeface="+mj-lt"/>
              <a:sym typeface="Arial"/>
            </a:endParaRPr>
          </a:p>
          <a:p>
            <a:pPr marL="952500" lvl="2" indent="-457200" algn="just">
              <a:lnSpc>
                <a:spcPct val="150000"/>
              </a:lnSpc>
              <a:spcBef>
                <a:spcPct val="0"/>
              </a:spcBef>
              <a:buClr>
                <a:srgbClr val="007673"/>
              </a:buClr>
              <a:buSzPct val="85000"/>
              <a:buFont typeface="+mj-lt"/>
              <a:buAutoNum type="arabicPeriod"/>
              <a:tabLst>
                <a:tab pos="355600" algn="l"/>
              </a:tabLst>
              <a:defRPr/>
            </a:pPr>
            <a:endParaRPr lang="en-US" sz="2200" dirty="0" smtClean="0">
              <a:solidFill>
                <a:srgbClr val="002060"/>
              </a:solidFill>
              <a:latin typeface="Corbel" panose="020B0503020204020204" pitchFamily="34" charset="0"/>
              <a:sym typeface="Arial"/>
            </a:endParaRPr>
          </a:p>
          <a:p>
            <a:pPr marL="931863" lvl="2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Courier New" panose="02070309020205020404" pitchFamily="49" charset="0"/>
              <a:buChar char="o"/>
              <a:tabLst>
                <a:tab pos="355600" algn="l"/>
              </a:tabLst>
              <a:defRPr/>
            </a:pPr>
            <a:endParaRPr lang="en-IN" sz="2200" dirty="0">
              <a:solidFill>
                <a:srgbClr val="002060"/>
              </a:solidFill>
              <a:latin typeface="Corbel" panose="020B0503020204020204" pitchFamily="34" charset="0"/>
            </a:endParaRPr>
          </a:p>
          <a:p>
            <a:pPr marL="531813" lvl="1" indent="-436563" algn="just">
              <a:spcBef>
                <a:spcPct val="0"/>
              </a:spcBef>
              <a:buClr>
                <a:srgbClr val="007673"/>
              </a:buClr>
              <a:buSzPct val="85000"/>
              <a:buFont typeface="Wingdings" panose="05000000000000000000" pitchFamily="2" charset="2"/>
              <a:buChar char="v"/>
              <a:tabLst>
                <a:tab pos="355600" algn="l"/>
              </a:tabLst>
              <a:defRPr/>
            </a:pPr>
            <a:endParaRPr lang="en-US" altLang="en-US" sz="2400" dirty="0">
              <a:solidFill>
                <a:srgbClr val="002060"/>
              </a:solidFill>
              <a:latin typeface="Corbel" panose="020B0503020204020204" pitchFamily="34" charset="0"/>
            </a:endParaRPr>
          </a:p>
        </p:txBody>
      </p:sp>
      <p:sp>
        <p:nvSpPr>
          <p:cNvPr id="10" name="CustomShape 1"/>
          <p:cNvSpPr/>
          <p:nvPr/>
        </p:nvSpPr>
        <p:spPr>
          <a:xfrm>
            <a:off x="0" y="92160"/>
            <a:ext cx="8782242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US" sz="2800" b="1" spc="-1" dirty="0" smtClean="0">
                <a:latin typeface="+mj-lt"/>
                <a:cs typeface="Calibri" panose="020F0502020204030204" pitchFamily="34" charset="0"/>
                <a:sym typeface="Arial"/>
              </a:rPr>
              <a:t>Investor Charter of Intermediaries </a:t>
            </a:r>
            <a:endParaRPr lang="en-IN" sz="2800" b="1" spc="-1" dirty="0"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0333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511130" y="-58905"/>
            <a:ext cx="8365270" cy="9424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Do’s and </a:t>
            </a:r>
            <a:r>
              <a:rPr lang="en-IN" sz="2800" b="1" strike="noStrike" spc="-1" dirty="0" err="1" smtClean="0">
                <a:solidFill>
                  <a:srgbClr val="000000"/>
                </a:solidFill>
                <a:latin typeface="Arial"/>
                <a:ea typeface="Arial"/>
              </a:rPr>
              <a:t>Dont’s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of 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buying/ selling shares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 securities market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161023" y="1001070"/>
            <a:ext cx="9592200" cy="5153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Make sure to receive funds/ securities in your account within one (1) </a:t>
            </a:r>
            <a:r>
              <a:rPr lang="en-IN" sz="2000" spc="-1" dirty="0" smtClean="0">
                <a:solidFill>
                  <a:srgbClr val="000000"/>
                </a:solidFill>
                <a:latin typeface="Arial"/>
                <a:ea typeface="Arial"/>
              </a:rPr>
              <a:t>day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of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pay-out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date.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1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100" b="0" strike="noStrike" spc="-1" dirty="0">
              <a:latin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Please read and understand Power of Attorney (</a:t>
            </a:r>
            <a:r>
              <a:rPr lang="en-IN" sz="2000" b="0" strike="noStrike" spc="-1" dirty="0" err="1" smtClean="0">
                <a:solidFill>
                  <a:srgbClr val="000000"/>
                </a:solidFill>
                <a:latin typeface="Arial"/>
                <a:ea typeface="Arial"/>
              </a:rPr>
              <a:t>PoA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) before executing it. Please remember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that </a:t>
            </a:r>
            <a:r>
              <a:rPr lang="en-IN" sz="20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PoA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is not a mandatory document.</a:t>
            </a:r>
            <a:endParaRPr lang="en-IN" sz="2000" b="0" strike="noStrike" spc="-1" dirty="0">
              <a:latin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Ensure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to receive Contract Notes within 24 hours of your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trades. 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>
              <a:latin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Ensure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to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receive statement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of account at least once a quarter from your stock broker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spc="-1" dirty="0">
                <a:solidFill>
                  <a:srgbClr val="000000"/>
                </a:solidFill>
                <a:ea typeface="Arial"/>
              </a:rPr>
              <a:t>Avoid keeping excess money in broking account.</a:t>
            </a:r>
          </a:p>
          <a:p>
            <a:pPr marL="285840" indent="-285120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 marL="285840" indent="-285120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>
              <a:lnSpc>
                <a:spcPts val="3101"/>
              </a:lnSpc>
              <a:spcBef>
                <a:spcPts val="400"/>
              </a:spcBef>
            </a:pPr>
            <a:endParaRPr lang="en-IN" sz="2200" spc="-1" dirty="0"/>
          </a:p>
          <a:p>
            <a:pPr>
              <a:lnSpc>
                <a:spcPts val="3101"/>
              </a:lnSpc>
              <a:spcBef>
                <a:spcPts val="400"/>
              </a:spcBef>
            </a:pPr>
            <a:endParaRPr lang="en-IN" sz="2200" spc="-1" dirty="0"/>
          </a:p>
          <a:p>
            <a:pPr marL="285840" indent="-285120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>
              <a:latin typeface="Arial"/>
            </a:endParaRPr>
          </a:p>
          <a:p>
            <a:pPr marL="384120" indent="-381960" algn="just">
              <a:lnSpc>
                <a:spcPct val="100000"/>
              </a:lnSpc>
              <a:spcBef>
                <a:spcPts val="400"/>
              </a:spcBef>
            </a:pP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21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356040" y="0"/>
            <a:ext cx="8569234" cy="9424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Do’s and </a:t>
            </a:r>
            <a:r>
              <a:rPr lang="en-IN" sz="2800" b="1" strike="noStrike" spc="-1" dirty="0" err="1" smtClean="0">
                <a:solidFill>
                  <a:srgbClr val="000000"/>
                </a:solidFill>
                <a:latin typeface="Arial"/>
                <a:ea typeface="Arial"/>
              </a:rPr>
              <a:t>Dont’s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of 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buying/ selling shares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 securities market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360720" y="1133640"/>
            <a:ext cx="9263880" cy="4879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Ensure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that Stock Broker </a:t>
            </a:r>
            <a:r>
              <a:rPr lang="en-IN" sz="2000" spc="-1" dirty="0" smtClean="0">
                <a:solidFill>
                  <a:srgbClr val="000000"/>
                </a:solidFill>
                <a:latin typeface="Arial"/>
                <a:ea typeface="Arial"/>
              </a:rPr>
              <a:t>doesn’t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pledge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your securities to raise funds.</a:t>
            </a:r>
            <a:endParaRPr lang="en-IN" sz="2000" b="0" strike="noStrike" spc="-1" dirty="0">
              <a:latin typeface="Arial"/>
            </a:endParaRPr>
          </a:p>
          <a:p>
            <a:pPr algn="just">
              <a:lnSpc>
                <a:spcPts val="3101"/>
              </a:lnSpc>
              <a:spcBef>
                <a:spcPts val="400"/>
              </a:spcBef>
            </a:pPr>
            <a:endParaRPr lang="en-IN" sz="2000" b="0" strike="noStrike" spc="-1" dirty="0">
              <a:latin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spc="-1" dirty="0" smtClean="0">
                <a:solidFill>
                  <a:srgbClr val="000000"/>
                </a:solidFill>
                <a:latin typeface="Arial"/>
                <a:ea typeface="Arial"/>
              </a:rPr>
              <a:t>Don’t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keep signed </a:t>
            </a:r>
            <a:r>
              <a:rPr lang="en-IN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delivery instruction slip with </a:t>
            </a:r>
            <a:r>
              <a:rPr lang="en-IN" sz="20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DP/ stock broker.</a:t>
            </a:r>
            <a:endParaRPr lang="en-IN" sz="2000" b="0" strike="noStrike" spc="-1" dirty="0">
              <a:latin typeface="Arial"/>
            </a:endParaRPr>
          </a:p>
          <a:p>
            <a:pPr algn="just">
              <a:lnSpc>
                <a:spcPts val="3101"/>
              </a:lnSpc>
              <a:spcBef>
                <a:spcPts val="400"/>
              </a:spcBef>
            </a:pPr>
            <a:endParaRPr lang="en-IN" sz="2000" b="0" strike="noStrike" spc="-1" dirty="0">
              <a:latin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Regularly </a:t>
            </a:r>
            <a:r>
              <a:rPr lang="en-IN" sz="2000" strike="noStrike" spc="-1" dirty="0">
                <a:solidFill>
                  <a:srgbClr val="000000"/>
                </a:solidFill>
                <a:latin typeface="Arial"/>
                <a:ea typeface="Arial"/>
              </a:rPr>
              <a:t>verify balances of </a:t>
            </a:r>
            <a:r>
              <a:rPr lang="en-IN" sz="200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securities </a:t>
            </a:r>
            <a:r>
              <a:rPr lang="en-IN" sz="2000" strike="noStrike" spc="-1" dirty="0">
                <a:solidFill>
                  <a:srgbClr val="000000"/>
                </a:solidFill>
                <a:latin typeface="Arial"/>
                <a:ea typeface="Arial"/>
              </a:rPr>
              <a:t>in </a:t>
            </a:r>
            <a:r>
              <a:rPr lang="en-IN" sz="200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your </a:t>
            </a:r>
            <a:r>
              <a:rPr lang="en-IN" sz="2000" strike="noStrike" spc="-1" dirty="0" err="1" smtClean="0">
                <a:solidFill>
                  <a:srgbClr val="000000"/>
                </a:solidFill>
                <a:latin typeface="Arial"/>
                <a:ea typeface="Arial"/>
              </a:rPr>
              <a:t>demat</a:t>
            </a:r>
            <a:r>
              <a:rPr lang="en-IN" sz="200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account. </a:t>
            </a:r>
            <a:endParaRPr lang="en-IN" sz="2000" strike="noStrike" spc="-1" dirty="0">
              <a:latin typeface="Arial"/>
            </a:endParaRPr>
          </a:p>
          <a:p>
            <a:pPr algn="just">
              <a:lnSpc>
                <a:spcPts val="3101"/>
              </a:lnSpc>
              <a:spcBef>
                <a:spcPts val="400"/>
              </a:spcBef>
            </a:pPr>
            <a:endParaRPr lang="en-IN" sz="2000" b="0" strike="noStrike" spc="-1" dirty="0">
              <a:latin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strike="noStrike" spc="-1" dirty="0">
                <a:solidFill>
                  <a:srgbClr val="000000"/>
                </a:solidFill>
                <a:latin typeface="Arial"/>
                <a:ea typeface="Arial"/>
              </a:rPr>
              <a:t>To receive Email / SMS Alerts : </a:t>
            </a:r>
            <a:r>
              <a:rPr lang="en-IN" sz="200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Please ensure that your email id and mobile number are updated periodically with the stock broker/ DP.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2000" b="1" spc="-1" dirty="0">
              <a:solidFill>
                <a:srgbClr val="000000"/>
              </a:solidFill>
              <a:latin typeface="Arial"/>
              <a:ea typeface="Arial"/>
            </a:endParaRP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dirty="0"/>
              <a:t>Don’t trust any hot investment tips </a:t>
            </a:r>
            <a:r>
              <a:rPr lang="en-IN" sz="2000" dirty="0" smtClean="0"/>
              <a:t>promising</a:t>
            </a:r>
            <a:r>
              <a:rPr lang="en-IN" sz="2000" dirty="0"/>
              <a:t> unrealistic returns on </a:t>
            </a:r>
            <a:r>
              <a:rPr lang="en-IN" sz="2000" dirty="0" smtClean="0"/>
              <a:t>investments.</a:t>
            </a:r>
            <a:endParaRPr lang="en-IN" sz="2000" dirty="0"/>
          </a:p>
          <a:p>
            <a:pPr marL="285840" indent="-285120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1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 marL="285840" indent="-285120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US" sz="2000" b="1" spc="-1" dirty="0">
              <a:solidFill>
                <a:srgbClr val="000000"/>
              </a:solidFill>
              <a:latin typeface="Arial"/>
            </a:endParaRPr>
          </a:p>
          <a:p>
            <a:pPr marL="285840" indent="-285120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>
              <a:latin typeface="Arial"/>
            </a:endParaRPr>
          </a:p>
          <a:p>
            <a:pPr>
              <a:lnSpc>
                <a:spcPts val="3101"/>
              </a:lnSpc>
              <a:spcBef>
                <a:spcPts val="400"/>
              </a:spcBef>
            </a:pP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trike="noStrike" spc="-1" dirty="0" smtClean="0">
                <a:solidFill>
                  <a:schemeClr val="bg1"/>
                </a:solidFill>
                <a:latin typeface="Arial"/>
              </a:rPr>
              <a:t>22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674279" y="0"/>
            <a:ext cx="8417521" cy="9424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Do’s and </a:t>
            </a:r>
            <a:r>
              <a:rPr lang="en-IN" sz="2800" b="1" strike="noStrike" spc="-1" dirty="0" err="1" smtClean="0">
                <a:solidFill>
                  <a:srgbClr val="000000"/>
                </a:solidFill>
                <a:latin typeface="Arial"/>
                <a:ea typeface="Arial"/>
              </a:rPr>
              <a:t>Dont’s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of 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buying/ selling shares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in securities market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214" name="CustomShape 2"/>
          <p:cNvSpPr/>
          <p:nvPr/>
        </p:nvSpPr>
        <p:spPr>
          <a:xfrm>
            <a:off x="360720" y="1133640"/>
            <a:ext cx="9263880" cy="4879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dirty="0" smtClean="0"/>
              <a:t>Don't </a:t>
            </a:r>
            <a:r>
              <a:rPr lang="en-IN" sz="2000" dirty="0"/>
              <a:t>blindly imitate investment decisions of others who may have profited from their investment decisions.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dirty="0" smtClean="0"/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dirty="0" smtClean="0"/>
              <a:t>Get </a:t>
            </a:r>
            <a:r>
              <a:rPr lang="en-IN" sz="2000" dirty="0"/>
              <a:t>clear about all brokerage, commissions, fees, other charges levied by broker.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dirty="0" smtClean="0"/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dirty="0" smtClean="0"/>
              <a:t>Make </a:t>
            </a:r>
            <a:r>
              <a:rPr lang="en-IN" sz="2000" dirty="0"/>
              <a:t>payments by banking channel/cheque only in favour of stock </a:t>
            </a:r>
            <a:r>
              <a:rPr lang="en-IN" sz="2000" dirty="0" smtClean="0"/>
              <a:t>broker.</a:t>
            </a:r>
            <a:endParaRPr lang="en-IN" sz="2000" dirty="0"/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dirty="0" smtClean="0"/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dirty="0" smtClean="0"/>
              <a:t>Don’t </a:t>
            </a:r>
            <a:r>
              <a:rPr lang="en-IN" sz="2000" dirty="0"/>
              <a:t>share your internet trading account password with anyone.</a:t>
            </a:r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dirty="0" smtClean="0"/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000" dirty="0" smtClean="0"/>
              <a:t>Don't blindly follow advertisements/ media reports about </a:t>
            </a:r>
            <a:r>
              <a:rPr lang="en-IN" sz="2000" dirty="0"/>
              <a:t>the financial performance of </a:t>
            </a:r>
            <a:r>
              <a:rPr lang="en-IN" sz="2000" dirty="0" smtClean="0"/>
              <a:t>companies, as they may be misleading.</a:t>
            </a:r>
            <a:endParaRPr lang="en-IN" sz="2000" dirty="0"/>
          </a:p>
          <a:p>
            <a:pPr marL="285840" indent="-285120" algn="just">
              <a:lnSpc>
                <a:spcPts val="3101"/>
              </a:lnSpc>
              <a:spcBef>
                <a:spcPts val="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dirty="0" smtClean="0"/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chemeClr val="bg1"/>
                </a:solidFill>
                <a:latin typeface="Arial"/>
              </a:rPr>
              <a:t>23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266759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495360" y="0"/>
            <a:ext cx="8913960" cy="755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Advice to </a:t>
            </a: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Investors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229" name="CustomShape 2"/>
          <p:cNvSpPr/>
          <p:nvPr/>
        </p:nvSpPr>
        <p:spPr>
          <a:xfrm>
            <a:off x="495360" y="990720"/>
            <a:ext cx="8913960" cy="5256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720" algn="just">
              <a:lnSpc>
                <a:spcPct val="100000"/>
              </a:lnSpc>
              <a:spcBef>
                <a:spcPts val="400"/>
              </a:spcBef>
            </a:pPr>
            <a:endParaRPr lang="en-IN" sz="1800" b="0" strike="noStrike" spc="-1" dirty="0">
              <a:latin typeface="Arial"/>
            </a:endParaRPr>
          </a:p>
          <a:p>
            <a:pPr marL="285840" indent="-285120">
              <a:buClr>
                <a:srgbClr val="000000"/>
              </a:buClr>
              <a:buFont typeface="Wingdings" charset="2"/>
              <a:buChar char=""/>
            </a:pP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Be </a:t>
            </a:r>
            <a:r>
              <a:rPr lang="en-IN" sz="2200" b="0" strike="noStrike" spc="-1" dirty="0" smtClean="0">
                <a:latin typeface="Arial"/>
                <a:ea typeface="Arial"/>
              </a:rPr>
              <a:t>aware </a:t>
            </a:r>
            <a:r>
              <a:rPr lang="en-IN" sz="2200" b="0" strike="noStrike" spc="-1" dirty="0">
                <a:latin typeface="Arial"/>
                <a:ea typeface="Arial"/>
              </a:rPr>
              <a:t>of your Rights and </a:t>
            </a:r>
            <a:r>
              <a:rPr lang="en-IN" sz="2200" b="0" strike="noStrike" spc="-1" dirty="0" smtClean="0">
                <a:latin typeface="Arial"/>
                <a:ea typeface="Arial"/>
              </a:rPr>
              <a:t>Responsibilities. Read </a:t>
            </a:r>
            <a:r>
              <a:rPr lang="en-US" sz="2200" spc="-1" dirty="0" smtClean="0"/>
              <a:t>SEBI’s </a:t>
            </a:r>
            <a:r>
              <a:rPr lang="en-US" sz="2200" spc="-1" dirty="0"/>
              <a:t>Investor </a:t>
            </a:r>
            <a:r>
              <a:rPr lang="en-US" sz="2200" spc="-1" dirty="0" smtClean="0"/>
              <a:t>charter which </a:t>
            </a:r>
            <a:r>
              <a:rPr lang="en-US" sz="2200" spc="-1" dirty="0"/>
              <a:t>contains rights and responsibilities of </a:t>
            </a:r>
            <a:r>
              <a:rPr lang="en-US" sz="2200" spc="-1" dirty="0" smtClean="0"/>
              <a:t>investors</a:t>
            </a:r>
          </a:p>
          <a:p>
            <a:pPr marL="285840" indent="-285120">
              <a:buClr>
                <a:srgbClr val="000000"/>
              </a:buClr>
              <a:buFont typeface="Wingdings" charset="2"/>
              <a:buChar char=""/>
            </a:pPr>
            <a:endParaRPr lang="en-US" sz="2200" spc="-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200" spc="-1" dirty="0" smtClean="0"/>
              <a:t> Read Investor </a:t>
            </a:r>
            <a:r>
              <a:rPr lang="en-US" sz="2200" spc="-1" dirty="0"/>
              <a:t>Charter of Registered </a:t>
            </a:r>
            <a:r>
              <a:rPr lang="en-US" sz="2200" spc="-1" dirty="0" smtClean="0"/>
              <a:t>Intermediaries. It </a:t>
            </a:r>
            <a:r>
              <a:rPr lang="en-US" sz="2200" spc="-1" dirty="0"/>
              <a:t>is available on their respective website</a:t>
            </a:r>
            <a:endParaRPr lang="en-IN" sz="2200" spc="-1" dirty="0"/>
          </a:p>
          <a:p>
            <a:pPr>
              <a:lnSpc>
                <a:spcPct val="100000"/>
              </a:lnSpc>
            </a:pPr>
            <a:endParaRPr lang="en-IN" sz="22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Take informed decision and do proper due diligence while </a:t>
            </a: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investing.</a:t>
            </a:r>
            <a:endParaRPr lang="en-IN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IN" sz="2200" b="0" strike="noStrike" spc="-1" dirty="0">
              <a:latin typeface="Arial"/>
            </a:endParaRPr>
          </a:p>
          <a:p>
            <a:pPr marL="800280" lvl="1" indent="-342360">
              <a:lnSpc>
                <a:spcPct val="100000"/>
              </a:lnSpc>
              <a:buClr>
                <a:srgbClr val="000000"/>
              </a:buClr>
              <a:buFont typeface="Wingdings" charset="2"/>
              <a:buChar char=""/>
            </a:pP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No impulsive buying or panic </a:t>
            </a: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selling.</a:t>
            </a:r>
            <a:endParaRPr lang="en-IN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2200" b="0" strike="noStrike" spc="-1" dirty="0" smtClean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Deal </a:t>
            </a: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only with SEBI registered </a:t>
            </a: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Intermediaries.</a:t>
            </a:r>
            <a:endParaRPr lang="en-IN" sz="22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IN" sz="2200" b="0" strike="noStrike" spc="-1" dirty="0">
              <a:latin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Caution </a:t>
            </a: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against unsolicited investment </a:t>
            </a:r>
            <a:r>
              <a:rPr lang="en-IN" sz="22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tips.</a:t>
            </a: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US" sz="2200" spc="-1" dirty="0">
              <a:solidFill>
                <a:srgbClr val="FF0000"/>
              </a:solidFill>
            </a:endParaRPr>
          </a:p>
          <a:p>
            <a:pPr marL="285840" indent="-2851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IN" sz="2200" b="0" strike="noStrike" spc="-1" dirty="0">
              <a:latin typeface="Arial"/>
            </a:endParaRPr>
          </a:p>
          <a:p>
            <a:pPr>
              <a:lnSpc>
                <a:spcPct val="93000"/>
              </a:lnSpc>
            </a:pPr>
            <a:r>
              <a:rPr lang="en-IN" sz="1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 </a:t>
            </a: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40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40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360"/>
              </a:spcBef>
            </a:pPr>
            <a:endParaRPr lang="en-IN" sz="1800" b="0" strike="noStrike" spc="-1" dirty="0">
              <a:latin typeface="Arial"/>
            </a:endParaRPr>
          </a:p>
        </p:txBody>
      </p:sp>
      <p:sp>
        <p:nvSpPr>
          <p:cNvPr id="230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24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1371600" y="185400"/>
            <a:ext cx="7022880" cy="515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2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Investor Grievance </a:t>
            </a:r>
            <a:r>
              <a:rPr lang="en-IN" sz="2800" b="1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Redressal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 - SCORES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326160" y="1114560"/>
            <a:ext cx="9462240" cy="50641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85920" indent="-383400" algn="just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spc="-1" dirty="0">
                <a:solidFill>
                  <a:srgbClr val="000000"/>
                </a:solidFill>
                <a:ea typeface="Arial"/>
              </a:rPr>
              <a:t>Complaints can be filed against entities </a:t>
            </a:r>
            <a:r>
              <a:rPr lang="en-IN" spc="-1" dirty="0" smtClean="0">
                <a:solidFill>
                  <a:srgbClr val="000000"/>
                </a:solidFill>
                <a:ea typeface="Arial"/>
              </a:rPr>
              <a:t>like:</a:t>
            </a:r>
            <a:endParaRPr lang="en-IN" spc="-1" dirty="0" smtClean="0"/>
          </a:p>
          <a:p>
            <a:pPr marL="843120" lvl="1" indent="-383400" algn="just"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spc="-1" dirty="0" smtClean="0">
                <a:solidFill>
                  <a:srgbClr val="000000"/>
                </a:solidFill>
                <a:ea typeface="Arial"/>
              </a:rPr>
              <a:t>Listed </a:t>
            </a:r>
            <a:r>
              <a:rPr lang="en-IN" spc="-1" dirty="0">
                <a:solidFill>
                  <a:srgbClr val="000000"/>
                </a:solidFill>
                <a:ea typeface="Arial"/>
              </a:rPr>
              <a:t>companies; Stock Brokers; Stock Exchanges; Depository / Depository </a:t>
            </a:r>
            <a:r>
              <a:rPr lang="en-IN" spc="-1" dirty="0" smtClean="0">
                <a:solidFill>
                  <a:srgbClr val="000000"/>
                </a:solidFill>
                <a:ea typeface="Arial"/>
              </a:rPr>
              <a:t>Participants;</a:t>
            </a:r>
            <a:r>
              <a:rPr lang="en-IN" spc="-1" dirty="0">
                <a:solidFill>
                  <a:srgbClr val="000000"/>
                </a:solidFill>
                <a:ea typeface="Arial"/>
              </a:rPr>
              <a:t> </a:t>
            </a:r>
            <a:r>
              <a:rPr lang="en-IN" spc="-1" dirty="0" smtClean="0">
                <a:solidFill>
                  <a:srgbClr val="000000"/>
                </a:solidFill>
                <a:ea typeface="Arial"/>
              </a:rPr>
              <a:t>Registrars </a:t>
            </a:r>
            <a:r>
              <a:rPr lang="en-IN" spc="-1" dirty="0">
                <a:solidFill>
                  <a:srgbClr val="000000"/>
                </a:solidFill>
                <a:ea typeface="Arial"/>
              </a:rPr>
              <a:t>to an Issue / Share Transfer Agent; Mutual Funds / Portfolio Managers; </a:t>
            </a:r>
            <a:r>
              <a:rPr lang="en-IN" spc="-1" dirty="0" smtClean="0">
                <a:solidFill>
                  <a:srgbClr val="000000"/>
                </a:solidFill>
                <a:ea typeface="Arial"/>
              </a:rPr>
              <a:t>Bankers </a:t>
            </a:r>
            <a:r>
              <a:rPr lang="en-IN" spc="-1" dirty="0">
                <a:solidFill>
                  <a:srgbClr val="000000"/>
                </a:solidFill>
                <a:ea typeface="Arial"/>
              </a:rPr>
              <a:t>to an Issue; Collective Investment Schemes; Credit Rating Agencies; </a:t>
            </a:r>
            <a:r>
              <a:rPr lang="en-IN" spc="-1" dirty="0" smtClean="0">
                <a:solidFill>
                  <a:srgbClr val="000000"/>
                </a:solidFill>
                <a:ea typeface="Arial"/>
              </a:rPr>
              <a:t>Custodians </a:t>
            </a:r>
            <a:r>
              <a:rPr lang="en-IN" spc="-1" dirty="0">
                <a:solidFill>
                  <a:srgbClr val="000000"/>
                </a:solidFill>
                <a:ea typeface="Arial"/>
              </a:rPr>
              <a:t>of Securities; Debenture Trustees; Merchant Bankers / </a:t>
            </a:r>
            <a:r>
              <a:rPr lang="en-IN" spc="-1" dirty="0" smtClean="0">
                <a:solidFill>
                  <a:srgbClr val="000000"/>
                </a:solidFill>
                <a:ea typeface="Arial"/>
              </a:rPr>
              <a:t>Underwriters.</a:t>
            </a:r>
            <a:endParaRPr lang="en-IN" spc="-1" dirty="0"/>
          </a:p>
          <a:p>
            <a:pPr marL="2520" algn="just">
              <a:spcBef>
                <a:spcPts val="300"/>
              </a:spcBef>
              <a:buClr>
                <a:srgbClr val="000000"/>
              </a:buClr>
            </a:pPr>
            <a:endParaRPr lang="en-IN" spc="-1" dirty="0" smtClean="0">
              <a:solidFill>
                <a:srgbClr val="000000"/>
              </a:solidFill>
              <a:ea typeface="Arial"/>
            </a:endParaRPr>
          </a:p>
          <a:p>
            <a:pPr marL="385920" indent="-383400" algn="just"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u="sng" spc="-1" dirty="0" smtClean="0">
                <a:solidFill>
                  <a:srgbClr val="0000FF"/>
                </a:solidFill>
                <a:ea typeface="Arial"/>
                <a:hlinkClick r:id="rId2"/>
              </a:rPr>
              <a:t>www.scores.gov.in</a:t>
            </a:r>
            <a:r>
              <a:rPr lang="en-IN" spc="-1" dirty="0" smtClean="0">
                <a:solidFill>
                  <a:srgbClr val="0000FF"/>
                </a:solidFill>
                <a:ea typeface="Arial"/>
              </a:rPr>
              <a:t> : </a:t>
            </a:r>
            <a:r>
              <a:rPr lang="en-IN" sz="1800" b="1" u="sng" strike="noStrike" spc="-1" dirty="0" smtClean="0">
                <a:solidFill>
                  <a:srgbClr val="000000"/>
                </a:solidFill>
                <a:uFillTx/>
                <a:latin typeface="Arial"/>
                <a:ea typeface="Arial"/>
              </a:rPr>
              <a:t>S</a:t>
            </a:r>
            <a:r>
              <a:rPr lang="en-IN" sz="1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EBI </a:t>
            </a:r>
            <a:r>
              <a:rPr lang="en-IN" sz="1800" b="1" u="sng" strike="noStrike" spc="-1" dirty="0" err="1">
                <a:solidFill>
                  <a:srgbClr val="000000"/>
                </a:solidFill>
                <a:uFillTx/>
                <a:latin typeface="Arial"/>
                <a:ea typeface="Arial"/>
              </a:rPr>
              <a:t>CO</a:t>
            </a:r>
            <a:r>
              <a:rPr lang="en-IN" sz="18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mplaints</a:t>
            </a:r>
            <a:r>
              <a:rPr lang="en-IN" sz="1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IN" sz="1800" b="1" u="sng" strike="noStrike" spc="-1" dirty="0" err="1">
                <a:solidFill>
                  <a:srgbClr val="000000"/>
                </a:solidFill>
                <a:uFillTx/>
                <a:latin typeface="Arial"/>
                <a:ea typeface="Arial"/>
              </a:rPr>
              <a:t>R</a:t>
            </a:r>
            <a:r>
              <a:rPr lang="en-IN" sz="1800" b="0" strike="noStrike" spc="-1" dirty="0" err="1">
                <a:solidFill>
                  <a:srgbClr val="000000"/>
                </a:solidFill>
                <a:latin typeface="Arial"/>
                <a:ea typeface="Arial"/>
              </a:rPr>
              <a:t>edressal</a:t>
            </a:r>
            <a:r>
              <a:rPr lang="en-IN" sz="1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en-IN" sz="1800" b="1" u="sng" strike="noStrike" spc="-1" dirty="0">
                <a:solidFill>
                  <a:srgbClr val="000000"/>
                </a:solidFill>
                <a:uFillTx/>
                <a:latin typeface="Arial"/>
                <a:ea typeface="Arial"/>
              </a:rPr>
              <a:t>S</a:t>
            </a:r>
            <a:r>
              <a:rPr lang="en-IN" sz="1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ystem (SCORES</a:t>
            </a:r>
            <a:r>
              <a:rPr lang="en-IN" sz="1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)</a:t>
            </a:r>
          </a:p>
          <a:p>
            <a:pPr marL="2671920" lvl="5" indent="-383400" algn="just"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launched </a:t>
            </a:r>
            <a:r>
              <a:rPr lang="en-IN" b="0" strike="noStrike" spc="-1" dirty="0">
                <a:solidFill>
                  <a:srgbClr val="000000"/>
                </a:solidFill>
                <a:latin typeface="Arial"/>
                <a:ea typeface="Arial"/>
              </a:rPr>
              <a:t>on 08.06.2011.</a:t>
            </a:r>
            <a:endParaRPr lang="en-IN" b="0" strike="noStrike" spc="-1" dirty="0">
              <a:latin typeface="Arial"/>
            </a:endParaRPr>
          </a:p>
          <a:p>
            <a:pPr marL="384120" indent="-381960" algn="just">
              <a:lnSpc>
                <a:spcPct val="100000"/>
              </a:lnSpc>
              <a:spcBef>
                <a:spcPts val="300"/>
              </a:spcBef>
            </a:pPr>
            <a:endParaRPr lang="en-IN" sz="1800" b="0" strike="noStrike" spc="-1" dirty="0">
              <a:latin typeface="Arial"/>
            </a:endParaRPr>
          </a:p>
          <a:p>
            <a:pPr marL="385920" indent="-383400" algn="just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sz="1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Investor friendly, Centralized Web based complaints redress system.</a:t>
            </a: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</a:pPr>
            <a:endParaRPr lang="en-IN" sz="1800" b="0" strike="noStrike" spc="-1" dirty="0">
              <a:latin typeface="Arial"/>
            </a:endParaRPr>
          </a:p>
          <a:p>
            <a:pPr marL="385920" indent="-383400" algn="just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sz="1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Online filing of complaints and status can be viewed online. </a:t>
            </a:r>
            <a:endParaRPr lang="en-IN" sz="1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300"/>
              </a:spcBef>
            </a:pPr>
            <a:endParaRPr lang="en-IN" sz="1800" b="0" strike="noStrike" spc="-1" dirty="0">
              <a:latin typeface="Arial"/>
            </a:endParaRPr>
          </a:p>
          <a:p>
            <a:pPr marL="385920" indent="-383400" algn="just">
              <a:lnSpc>
                <a:spcPct val="100000"/>
              </a:lnSpc>
              <a:spcBef>
                <a:spcPts val="300"/>
              </a:spcBef>
              <a:buClr>
                <a:srgbClr val="000000"/>
              </a:buClr>
              <a:buFont typeface="StarSymbol"/>
              <a:buChar char="▪"/>
            </a:pPr>
            <a:r>
              <a:rPr lang="en-IN" sz="1800" b="0" u="sng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SCORES Mobile App</a:t>
            </a:r>
            <a:r>
              <a:rPr lang="en-IN" sz="1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: available on both iOS </a:t>
            </a:r>
            <a:r>
              <a:rPr lang="en-IN" sz="1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and Android platforms. </a:t>
            </a:r>
            <a:endParaRPr lang="en-IN" sz="1800" b="0" strike="noStrike" spc="-1" dirty="0">
              <a:latin typeface="Arial"/>
            </a:endParaRPr>
          </a:p>
          <a:p>
            <a:pPr marL="384120" indent="-381960" algn="just">
              <a:lnSpc>
                <a:spcPct val="100000"/>
              </a:lnSpc>
              <a:spcBef>
                <a:spcPts val="300"/>
              </a:spcBef>
            </a:pPr>
            <a:endParaRPr lang="en-IN" sz="1800" b="0" strike="noStrike" spc="-1" dirty="0">
              <a:latin typeface="Arial"/>
            </a:endParaRPr>
          </a:p>
          <a:p>
            <a:pPr marL="384120" indent="-381960" algn="just">
              <a:lnSpc>
                <a:spcPct val="100000"/>
              </a:lnSpc>
              <a:spcBef>
                <a:spcPts val="400"/>
              </a:spcBef>
            </a:pPr>
            <a:endParaRPr lang="en-IN" sz="1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25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3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82874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609660" y="68192"/>
            <a:ext cx="8914680" cy="677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rmAutofit/>
          </a:bodyPr>
          <a:lstStyle/>
          <a:p>
            <a:pPr algn="ctr"/>
            <a:r>
              <a:rPr lang="en-IN" sz="2800" b="1" spc="-1" dirty="0">
                <a:solidFill>
                  <a:srgbClr val="000000"/>
                </a:solidFill>
                <a:latin typeface="Arial"/>
                <a:ea typeface="Arial"/>
              </a:rPr>
              <a:t>Information/ Help Desk of SEBI</a:t>
            </a:r>
          </a:p>
        </p:txBody>
      </p:sp>
      <p:sp>
        <p:nvSpPr>
          <p:cNvPr id="222" name="CustomShape 2"/>
          <p:cNvSpPr/>
          <p:nvPr/>
        </p:nvSpPr>
        <p:spPr>
          <a:xfrm>
            <a:off x="327240" y="943200"/>
            <a:ext cx="9311400" cy="55299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2500" lnSpcReduction="10000"/>
          </a:bodyPr>
          <a:lstStyle/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Arial"/>
              <a:buChar char="•"/>
            </a:pPr>
            <a:r>
              <a:rPr lang="en-IN" sz="2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SEBI Investor </a:t>
            </a: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Website: </a:t>
            </a:r>
            <a:r>
              <a:rPr lang="en-IN" sz="2800" b="0" u="sng" strike="noStrike" spc="-1" dirty="0">
                <a:solidFill>
                  <a:srgbClr val="0000FF"/>
                </a:solidFill>
                <a:uFillTx/>
                <a:latin typeface="Arial"/>
                <a:ea typeface="Arial"/>
                <a:hlinkClick r:id="rId2"/>
              </a:rPr>
              <a:t>http://investor.sebi.gov.in</a:t>
            </a:r>
            <a:endParaRPr lang="en-IN" sz="28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</a:pPr>
            <a:endParaRPr lang="en-IN" sz="28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Arial"/>
              <a:buChar char="•"/>
            </a:pP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SEBI Toll-Free Help Line No's: </a:t>
            </a: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1800 22 7575 &amp; 1800 266 7575</a:t>
            </a:r>
            <a:endParaRPr lang="en-IN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400"/>
              </a:spcBef>
            </a:pP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 (Monday to Friday - 9:30 a.m. to 5:30 p.m.).</a:t>
            </a:r>
            <a:endParaRPr lang="en-IN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00"/>
              </a:spcBef>
            </a:pPr>
            <a:endParaRPr lang="en-IN" sz="28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Arial"/>
              <a:buChar char="•"/>
            </a:pP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ASK SEBI: </a:t>
            </a:r>
            <a:r>
              <a:rPr lang="en-IN" sz="2800" b="0" u="sng" strike="noStrike" spc="-1" dirty="0">
                <a:solidFill>
                  <a:srgbClr val="0000FF"/>
                </a:solidFill>
                <a:uFillTx/>
                <a:latin typeface="Arial"/>
                <a:ea typeface="Arial"/>
                <a:hlinkClick r:id="rId3"/>
              </a:rPr>
              <a:t>asksebi@sebi.gov.in</a:t>
            </a: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</a:t>
            </a:r>
            <a:endParaRPr lang="en-IN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00"/>
              </a:spcBef>
            </a:pP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  (</a:t>
            </a:r>
            <a:r>
              <a:rPr lang="en-IN" sz="22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email ID for Investor Assistance for general queries</a:t>
            </a: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endParaRPr lang="en-IN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00"/>
              </a:spcBef>
            </a:pPr>
            <a:endParaRPr lang="en-IN" sz="2800" b="0" strike="noStrike" spc="-1" dirty="0">
              <a:latin typeface="Arial"/>
            </a:endParaRP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Arial"/>
              <a:buChar char="•"/>
            </a:pPr>
            <a:r>
              <a:rPr lang="en-IN" sz="2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Details of SEBI offices </a:t>
            </a: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in various cities/ </a:t>
            </a:r>
            <a:r>
              <a:rPr lang="en-IN" sz="2800" b="0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towns can be found on the address: </a:t>
            </a:r>
            <a:r>
              <a:rPr lang="en-IN" sz="2800" b="0" u="sng" strike="noStrike" spc="-1" dirty="0" smtClean="0">
                <a:solidFill>
                  <a:srgbClr val="0000FF"/>
                </a:solidFill>
                <a:uFillTx/>
                <a:latin typeface="Arial"/>
                <a:ea typeface="Arial"/>
                <a:hlinkClick r:id="rId4"/>
              </a:rPr>
              <a:t>https</a:t>
            </a:r>
            <a:r>
              <a:rPr lang="en-IN" sz="2800" b="0" u="sng" strike="noStrike" spc="-1" dirty="0">
                <a:solidFill>
                  <a:srgbClr val="0000FF"/>
                </a:solidFill>
                <a:uFillTx/>
                <a:latin typeface="Arial"/>
                <a:ea typeface="Arial"/>
                <a:hlinkClick r:id="rId4"/>
              </a:rPr>
              <a:t>://www.sebi.gov.in/</a:t>
            </a:r>
            <a:r>
              <a:rPr lang="en-IN" sz="28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endParaRPr lang="en-IN" sz="2800" b="0" strike="noStrike" spc="-1" dirty="0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00"/>
              </a:spcBef>
            </a:pPr>
            <a:endParaRPr lang="en-IN" sz="2800" b="0" strike="noStrike" spc="-1" dirty="0">
              <a:latin typeface="Arial"/>
            </a:endParaRPr>
          </a:p>
        </p:txBody>
      </p:sp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26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5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666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7" dur="2000"/>
                                        <p:tgtEl>
                                          <p:spTgt spid="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0" dur="2000"/>
                                        <p:tgtEl>
                                          <p:spTgt spid="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3" dur="2000"/>
                                        <p:tgtEl>
                                          <p:spTgt spid="2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6" dur="2000"/>
                                        <p:tgtEl>
                                          <p:spTgt spid="2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19" dur="2000"/>
                                        <p:tgtEl>
                                          <p:spTgt spid="2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22" dur="2000"/>
                                        <p:tgtEl>
                                          <p:spTgt spid="2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227160" y="3167550"/>
            <a:ext cx="9867960" cy="8204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4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How to Buy/ Sell Shares in Securities Market?</a:t>
            </a:r>
            <a:endParaRPr lang="en-IN" sz="4800" b="0" strike="noStrike" spc="-1" dirty="0">
              <a:latin typeface="Arial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chemeClr val="bg1"/>
                </a:solidFill>
                <a:latin typeface="Arial"/>
              </a:rPr>
              <a:t>27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66195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FLOW OF PRESENTATION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56040" y="1058760"/>
            <a:ext cx="9054000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Trading </a:t>
            </a:r>
            <a:r>
              <a:rPr lang="en-US" sz="2400" spc="-1" dirty="0">
                <a:solidFill>
                  <a:srgbClr val="000000"/>
                </a:solidFill>
              </a:rPr>
              <a:t>&amp; </a:t>
            </a:r>
            <a:r>
              <a:rPr lang="en-US" sz="2400" spc="-1" dirty="0" err="1">
                <a:solidFill>
                  <a:srgbClr val="000000"/>
                </a:solidFill>
              </a:rPr>
              <a:t>Demat</a:t>
            </a:r>
            <a:r>
              <a:rPr lang="en-US" sz="2400" spc="-1" dirty="0">
                <a:solidFill>
                  <a:srgbClr val="000000"/>
                </a:solidFill>
              </a:rPr>
              <a:t> Account </a:t>
            </a:r>
            <a:r>
              <a:rPr lang="en-US" sz="2400" spc="-1" dirty="0" smtClean="0">
                <a:solidFill>
                  <a:srgbClr val="000000"/>
                </a:solidFill>
              </a:rPr>
              <a:t>Opening Form</a:t>
            </a:r>
            <a:endParaRPr lang="en-US" sz="2400" spc="-1" dirty="0">
              <a:solidFill>
                <a:srgbClr val="000000"/>
              </a:solidFill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>
                <a:solidFill>
                  <a:srgbClr val="000000"/>
                </a:solidFill>
              </a:rPr>
              <a:t>Documents </a:t>
            </a:r>
            <a:r>
              <a:rPr lang="en-US" sz="2400" spc="-1" dirty="0" smtClean="0">
                <a:solidFill>
                  <a:srgbClr val="000000"/>
                </a:solidFill>
              </a:rPr>
              <a:t>in Account Opening Form - Trading </a:t>
            </a:r>
            <a:r>
              <a:rPr lang="en-US" sz="2400" spc="-1" dirty="0">
                <a:solidFill>
                  <a:srgbClr val="000000"/>
                </a:solidFill>
              </a:rPr>
              <a:t>&amp; </a:t>
            </a:r>
            <a:r>
              <a:rPr lang="en-US" sz="2400" spc="-1" dirty="0" err="1">
                <a:solidFill>
                  <a:srgbClr val="000000"/>
                </a:solidFill>
              </a:rPr>
              <a:t>Demat</a:t>
            </a:r>
            <a:r>
              <a:rPr lang="en-US" sz="2400" spc="-1" dirty="0">
                <a:solidFill>
                  <a:srgbClr val="000000"/>
                </a:solidFill>
              </a:rPr>
              <a:t> </a:t>
            </a:r>
            <a:r>
              <a:rPr lang="en-US" sz="2400" spc="-1" dirty="0" smtClean="0">
                <a:solidFill>
                  <a:srgbClr val="000000"/>
                </a:solidFill>
              </a:rPr>
              <a:t>Account</a:t>
            </a:r>
            <a:endParaRPr lang="en-US" sz="2400" spc="-1" dirty="0">
              <a:solidFill>
                <a:srgbClr val="000000"/>
              </a:solidFill>
            </a:endParaRP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>
                <a:solidFill>
                  <a:srgbClr val="000000"/>
                </a:solidFill>
              </a:rPr>
              <a:t>Modes of Placing Orders to trade 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 smtClean="0">
                <a:solidFill>
                  <a:srgbClr val="000000"/>
                </a:solidFill>
              </a:rPr>
              <a:t>Contract </a:t>
            </a:r>
            <a:r>
              <a:rPr lang="en-IN" sz="2400" spc="-1" dirty="0">
                <a:solidFill>
                  <a:srgbClr val="000000"/>
                </a:solidFill>
              </a:rPr>
              <a:t>Note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>
                <a:solidFill>
                  <a:srgbClr val="000000"/>
                </a:solidFill>
              </a:rPr>
              <a:t>How to </a:t>
            </a:r>
            <a:r>
              <a:rPr lang="en-US" sz="2400" spc="-1" dirty="0" smtClean="0">
                <a:solidFill>
                  <a:srgbClr val="000000"/>
                </a:solidFill>
              </a:rPr>
              <a:t>settle buy and sell trade?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 smtClean="0">
                <a:solidFill>
                  <a:srgbClr val="000000"/>
                </a:solidFill>
              </a:rPr>
              <a:t>Payment </a:t>
            </a:r>
            <a:r>
              <a:rPr lang="en-IN" sz="2400" spc="-1" dirty="0">
                <a:solidFill>
                  <a:srgbClr val="000000"/>
                </a:solidFill>
              </a:rPr>
              <a:t>of Margins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>
                <a:solidFill>
                  <a:srgbClr val="000000"/>
                </a:solidFill>
              </a:rPr>
              <a:t>Early Pay-in</a:t>
            </a:r>
          </a:p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>
                <a:solidFill>
                  <a:srgbClr val="000000"/>
                </a:solidFill>
              </a:rPr>
              <a:t>Grievance </a:t>
            </a:r>
            <a:r>
              <a:rPr lang="en-IN" sz="2400" spc="-1" dirty="0" err="1" smtClean="0">
                <a:solidFill>
                  <a:srgbClr val="000000"/>
                </a:solidFill>
              </a:rPr>
              <a:t>Redressal</a:t>
            </a: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6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6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16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28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680182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783771" y="23130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Trading &amp; </a:t>
            </a:r>
            <a:r>
              <a:rPr lang="en-US" sz="2800" b="1" spc="-1" dirty="0" err="1" smtClean="0">
                <a:solidFill>
                  <a:srgbClr val="000000"/>
                </a:solidFill>
                <a:ea typeface="Arial"/>
              </a:rPr>
              <a:t>Demat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 Account Opening Form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534600" y="1116720"/>
            <a:ext cx="8876160" cy="5434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459720" lvl="1">
              <a:lnSpc>
                <a:spcPct val="100000"/>
              </a:lnSpc>
              <a:buClr>
                <a:srgbClr val="000000"/>
              </a:buClr>
            </a:pP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1000" b="1" strike="noStrike" spc="-1" dirty="0" smtClean="0">
                <a:solidFill>
                  <a:srgbClr val="FFFFFF"/>
                </a:solidFill>
                <a:latin typeface="Calibri"/>
                <a:ea typeface="Arial"/>
              </a:rPr>
              <a:t>29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69300"/>
              </p:ext>
            </p:extLst>
          </p:nvPr>
        </p:nvGraphicFramePr>
        <p:xfrm>
          <a:off x="783771" y="1682304"/>
          <a:ext cx="8125098" cy="4539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2549">
                  <a:extLst>
                    <a:ext uri="{9D8B030D-6E8A-4147-A177-3AD203B41FA5}">
                      <a16:colId xmlns:a16="http://schemas.microsoft.com/office/drawing/2014/main" val="1270494459"/>
                    </a:ext>
                  </a:extLst>
                </a:gridCol>
                <a:gridCol w="4062549">
                  <a:extLst>
                    <a:ext uri="{9D8B030D-6E8A-4147-A177-3AD203B41FA5}">
                      <a16:colId xmlns:a16="http://schemas.microsoft.com/office/drawing/2014/main" val="1969325059"/>
                    </a:ext>
                  </a:extLst>
                </a:gridCol>
              </a:tblGrid>
              <a:tr h="3711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Proof of Identity</a:t>
                      </a:r>
                      <a:r>
                        <a:rPr lang="en-US" baseline="0" dirty="0" smtClean="0"/>
                        <a:t> (Any one)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Proof of Address (Any one)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848537"/>
                  </a:ext>
                </a:extLst>
              </a:tr>
              <a:tr h="648342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 account number (PAN) card (Mandatory)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Voter ID card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327802"/>
                  </a:ext>
                </a:extLst>
              </a:tr>
              <a:tr h="37110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Voter ID card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License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181062"/>
                  </a:ext>
                </a:extLst>
              </a:tr>
              <a:tr h="37110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Driving License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Passport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9707665"/>
                  </a:ext>
                </a:extLst>
              </a:tr>
              <a:tr h="37110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Passport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Ration Card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2204859"/>
                  </a:ext>
                </a:extLst>
              </a:tr>
              <a:tr h="37110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Aadhaar</a:t>
                      </a:r>
                      <a:r>
                        <a:rPr lang="en-IN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Aadhaar Card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9072126"/>
                  </a:ext>
                </a:extLst>
              </a:tr>
              <a:tr h="7385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  other valid identity card issued by the Central or State government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 account statement or bank passbook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729859"/>
                  </a:ext>
                </a:extLst>
              </a:tr>
              <a:tr h="648342">
                <a:tc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Utility bills e.g. electricity bill or gas bill</a:t>
                      </a:r>
                      <a:endParaRPr lang="en-IN" sz="2200" b="0" strike="noStrike" spc="-1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281984"/>
                  </a:ext>
                </a:extLst>
              </a:tr>
              <a:tr h="648342"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Documents</a:t>
                      </a:r>
                      <a:r>
                        <a:rPr lang="en-IN" baseline="0" dirty="0" smtClean="0">
                          <a:solidFill>
                            <a:srgbClr val="7030A0"/>
                          </a:solidFill>
                        </a:rPr>
                        <a:t> collected in terms of KYC (Know Your client) Requirements.</a:t>
                      </a:r>
                    </a:p>
                    <a:p>
                      <a:pPr algn="ctr"/>
                      <a:r>
                        <a:rPr lang="en-US" sz="18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KYC is a one-time process and is valid across all the stock</a:t>
                      </a:r>
                      <a:r>
                        <a:rPr lang="en-US" sz="180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brokers and DPs.</a:t>
                      </a:r>
                      <a:endParaRPr lang="en-IN" baseline="0" dirty="0" smtClean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2200" b="0" strike="noStrike" spc="-1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5211" y="1214846"/>
            <a:ext cx="7589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Documents to open Trading and </a:t>
            </a:r>
            <a:r>
              <a:rPr lang="en-US" dirty="0" err="1" smtClean="0"/>
              <a:t>Demat</a:t>
            </a:r>
            <a:r>
              <a:rPr lang="en-US" dirty="0" smtClean="0"/>
              <a:t> account:</a:t>
            </a:r>
            <a:endParaRPr lang="en-IN" dirty="0"/>
          </a:p>
        </p:txBody>
      </p:sp>
      <p:pic>
        <p:nvPicPr>
          <p:cNvPr id="11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517039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-230040" y="2716484"/>
            <a:ext cx="9867960" cy="8204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60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SEBI</a:t>
            </a:r>
            <a:endParaRPr lang="en-IN" sz="6000" b="0" strike="noStrike" spc="-1" dirty="0">
              <a:latin typeface="Arial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>
                <a:solidFill>
                  <a:schemeClr val="bg1"/>
                </a:solidFill>
                <a:latin typeface="Arial"/>
              </a:rPr>
              <a:t>3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697590" y="-11778"/>
            <a:ext cx="8561700" cy="846507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Documents in Account Opening Forms</a:t>
            </a:r>
          </a:p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- Trading &amp; </a:t>
            </a:r>
            <a:r>
              <a:rPr lang="en-US" sz="2800" b="1" spc="-1" dirty="0" err="1" smtClean="0">
                <a:solidFill>
                  <a:srgbClr val="000000"/>
                </a:solidFill>
                <a:ea typeface="Arial"/>
              </a:rPr>
              <a:t>Demat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 Account</a:t>
            </a:r>
            <a:endParaRPr lang="en-IN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540360" y="903240"/>
            <a:ext cx="8876160" cy="5434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285840" indent="-2833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n-IN" sz="2200" b="1" strike="noStrike" spc="-1" dirty="0" smtClean="0">
              <a:solidFill>
                <a:srgbClr val="000000"/>
              </a:solidFill>
              <a:latin typeface="Arial"/>
              <a:ea typeface="Arial"/>
            </a:endParaRPr>
          </a:p>
          <a:p>
            <a:pPr marL="459720" lvl="1" algn="just">
              <a:lnSpc>
                <a:spcPct val="80000"/>
              </a:lnSpc>
              <a:spcBef>
                <a:spcPts val="300"/>
              </a:spcBef>
              <a:buClr>
                <a:srgbClr val="000000"/>
              </a:buClr>
            </a:pPr>
            <a:endParaRPr lang="en-IN" sz="2200" b="0" strike="noStrike" spc="-1" dirty="0">
              <a:latin typeface="Arial"/>
            </a:endParaRPr>
          </a:p>
          <a:p>
            <a:pPr marL="284040" indent="-281880" algn="just">
              <a:lnSpc>
                <a:spcPct val="80000"/>
              </a:lnSpc>
              <a:spcBef>
                <a:spcPts val="300"/>
              </a:spcBef>
            </a:pPr>
            <a:endParaRPr lang="en-IN" sz="22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30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0360" y="944067"/>
            <a:ext cx="8561700" cy="49023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 Opening Form has two type of documents </a:t>
            </a: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**</a:t>
            </a:r>
            <a:r>
              <a:rPr lang="en-US" sz="1800" dirty="0" smtClean="0"/>
              <a:t>(</a:t>
            </a:r>
            <a:r>
              <a:rPr lang="en-US" sz="1800" dirty="0"/>
              <a:t>to be submitted only if investor is availing of additional services</a:t>
            </a:r>
            <a:r>
              <a:rPr lang="en-US" sz="1800" dirty="0" smtClean="0"/>
              <a:t>)</a:t>
            </a:r>
          </a:p>
          <a:p>
            <a:pPr marL="0" indent="0" algn="just">
              <a:buNone/>
            </a:pPr>
            <a:endParaRPr lang="en-IN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lvl="1" indent="0" algn="just">
              <a:buFont typeface="Arial" panose="020B0604020202020204" pitchFamily="34" charset="0"/>
              <a:buNone/>
            </a:pPr>
            <a:endParaRPr lang="en-IN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360" y="1515291"/>
            <a:ext cx="4279834" cy="42473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MANDATORY DOCUMENTS</a:t>
            </a:r>
          </a:p>
          <a:p>
            <a:pPr algn="ctr"/>
            <a:endParaRPr lang="en-US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Rights &amp; Obligations of Stock Broker and Investor.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Uniform Risk Disclosure Documents.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Do’s and Don’ts for trading on Exchanges.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Policies and Procedures of Stock Broker.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Tariff Sheet.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25144" y="1515291"/>
            <a:ext cx="4185616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VOLUNTARY DOCUMENTS**</a:t>
            </a:r>
          </a:p>
          <a:p>
            <a:pPr algn="ctr"/>
            <a:endParaRPr lang="en-US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Running Account Authorization.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Power of Attorney (</a:t>
            </a:r>
            <a:r>
              <a:rPr lang="en-US" dirty="0" err="1" smtClean="0"/>
              <a:t>PoA</a:t>
            </a:r>
            <a:r>
              <a:rPr lang="en-US" dirty="0" smtClean="0"/>
              <a:t>).</a:t>
            </a:r>
          </a:p>
          <a:p>
            <a:pPr algn="just"/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Demand Debit and Pledge Instruction (DDPI).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Electronic Contract Note (ECN) Declaration.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Consent for electronic communication and receiving alerts (Email/ SMS).</a:t>
            </a:r>
            <a:endParaRPr lang="en-US" b="1" dirty="0"/>
          </a:p>
          <a:p>
            <a:pPr algn="ctr"/>
            <a:endParaRPr lang="en-US" b="1" dirty="0" smtClean="0"/>
          </a:p>
          <a:p>
            <a:pPr algn="ctr"/>
            <a:endParaRPr lang="en-US" b="1" dirty="0" smtClean="0"/>
          </a:p>
          <a:p>
            <a:pPr algn="ctr"/>
            <a:endParaRPr lang="en-IN" b="1" dirty="0"/>
          </a:p>
        </p:txBody>
      </p:sp>
      <p:pic>
        <p:nvPicPr>
          <p:cNvPr id="12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86615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59" y="146160"/>
            <a:ext cx="8230629" cy="753480"/>
          </a:xfrm>
        </p:spPr>
        <p:txBody>
          <a:bodyPr/>
          <a:lstStyle/>
          <a:p>
            <a:r>
              <a:rPr lang="en-US" sz="2800" b="1" dirty="0" smtClean="0"/>
              <a:t>Nomination for Trading/</a:t>
            </a:r>
            <a:r>
              <a:rPr lang="en-US" sz="2800" b="1" dirty="0" err="1" smtClean="0"/>
              <a:t>Demat</a:t>
            </a:r>
            <a:r>
              <a:rPr lang="en-US" sz="2800" b="1" dirty="0" smtClean="0"/>
              <a:t>/Mutual Fund Units</a:t>
            </a:r>
            <a:endParaRPr lang="en-IN" sz="2800" b="1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64730" y="899640"/>
            <a:ext cx="875314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Investor to get two options regarding nomination</a:t>
            </a:r>
          </a:p>
          <a:p>
            <a:pPr algn="just"/>
            <a:endParaRPr lang="en-US" dirty="0" smtClean="0"/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To provide nomination in the prescribed form up to three person along with their percentage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Opting out of nomination through prescribed declaration form</a:t>
            </a:r>
          </a:p>
          <a:p>
            <a:pPr lvl="1" algn="just"/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Folios/Account to be </a:t>
            </a:r>
            <a:r>
              <a:rPr lang="en-US" dirty="0" err="1" smtClean="0"/>
              <a:t>freezed</a:t>
            </a:r>
            <a:r>
              <a:rPr lang="en-US" dirty="0" smtClean="0"/>
              <a:t> if none is opted till March 31, 2023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Applicable for opening new </a:t>
            </a:r>
            <a:r>
              <a:rPr lang="en-US" dirty="0" err="1" smtClean="0"/>
              <a:t>Demat</a:t>
            </a:r>
            <a:r>
              <a:rPr lang="en-US" dirty="0" smtClean="0"/>
              <a:t> account and trading accounts on or after October 01, 2021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Applicable for investor subscribing to mutual fund units on or after October 01, 2022.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For existing unit holder, AMC shall provide an option to submit 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In case of physical option, the form shall carry the wet signature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In case of online option, AMC shall validate the form using e-Sign Or through two factor authentication (2FA)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761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5257" y="68837"/>
            <a:ext cx="7501680" cy="753480"/>
          </a:xfrm>
        </p:spPr>
        <p:txBody>
          <a:bodyPr vert="horz" anchor="ctr">
            <a:noAutofit/>
          </a:bodyPr>
          <a:lstStyle/>
          <a:p>
            <a:pPr algn="ctr"/>
            <a:r>
              <a:rPr lang="en-I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Power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of Attorney (</a:t>
            </a:r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PoA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4730" y="899640"/>
            <a:ext cx="8753143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Power of Attorney (</a:t>
            </a:r>
            <a:r>
              <a:rPr lang="en-US" dirty="0" err="1" smtClean="0"/>
              <a:t>PoA</a:t>
            </a:r>
            <a:r>
              <a:rPr lang="en-US" dirty="0" smtClean="0"/>
              <a:t>) is </a:t>
            </a:r>
            <a:r>
              <a:rPr lang="en-US" b="1" dirty="0" smtClean="0"/>
              <a:t>Optional</a:t>
            </a:r>
            <a:r>
              <a:rPr lang="en-US" dirty="0" smtClean="0"/>
              <a:t> and should not be insisted upon for opening of the client account.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err="1" smtClean="0"/>
              <a:t>PoA</a:t>
            </a:r>
            <a:r>
              <a:rPr lang="en-US" dirty="0" smtClean="0"/>
              <a:t> executed in </a:t>
            </a:r>
            <a:r>
              <a:rPr lang="en-US" dirty="0" err="1" smtClean="0"/>
              <a:t>favour</a:t>
            </a:r>
            <a:r>
              <a:rPr lang="en-US" dirty="0" smtClean="0"/>
              <a:t> of a Stock Broker by the client should limited to the following: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Transfer of fund of client for settlement obligation</a:t>
            </a:r>
          </a:p>
          <a:p>
            <a:pPr marL="742950" lvl="1" indent="-285750" algn="just">
              <a:buFont typeface="Wingdings" panose="05000000000000000000" pitchFamily="2" charset="2"/>
              <a:buChar char="v"/>
            </a:pPr>
            <a:r>
              <a:rPr lang="en-US" dirty="0" smtClean="0"/>
              <a:t>Enable stock broker and depository participants to operate bank account to meet settlement obligations</a:t>
            </a:r>
          </a:p>
          <a:p>
            <a:pPr algn="just"/>
            <a:r>
              <a:rPr lang="en-US" dirty="0" smtClean="0"/>
              <a:t> </a:t>
            </a:r>
            <a:endParaRPr lang="en-US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valid </a:t>
            </a:r>
            <a:r>
              <a:rPr lang="en-US" dirty="0" err="1"/>
              <a:t>PoA</a:t>
            </a:r>
            <a:r>
              <a:rPr lang="en-US" dirty="0"/>
              <a:t> must be 'franked' (</a:t>
            </a:r>
            <a:r>
              <a:rPr lang="en-US" dirty="0" err="1"/>
              <a:t>i.e</a:t>
            </a:r>
            <a:r>
              <a:rPr lang="en-US" dirty="0"/>
              <a:t> stamped). </a:t>
            </a:r>
          </a:p>
          <a:p>
            <a:pPr algn="just"/>
            <a:endParaRPr lang="en-US" sz="1700" b="1" u="sng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This is applicable with effect from September 18, 2022.</a:t>
            </a:r>
            <a:endParaRPr lang="en-US" dirty="0"/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1000" b="0" strike="noStrike" spc="-1" dirty="0" smtClean="0">
                <a:solidFill>
                  <a:schemeClr val="bg1"/>
                </a:solidFill>
                <a:latin typeface="Arial"/>
              </a:rPr>
              <a:t>31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315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err="1" smtClean="0"/>
              <a:t>Demat</a:t>
            </a:r>
            <a:r>
              <a:rPr lang="en-US" sz="2800" b="1" dirty="0" smtClean="0"/>
              <a:t>, Debit and Pledge Instruction(DDPI)</a:t>
            </a:r>
            <a:endParaRPr lang="en-IN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/>
          </p:nvPr>
        </p:nvSpPr>
        <p:spPr>
          <a:xfrm>
            <a:off x="209006" y="899640"/>
            <a:ext cx="9200674" cy="54248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To safeguard the interests of investors, </a:t>
            </a:r>
            <a:r>
              <a:rPr lang="en-US" sz="2200" dirty="0"/>
              <a:t>a new document called - </a:t>
            </a:r>
            <a:r>
              <a:rPr lang="en-US" sz="2200" dirty="0" err="1"/>
              <a:t>Demat</a:t>
            </a:r>
            <a:r>
              <a:rPr lang="en-US" sz="2200" dirty="0"/>
              <a:t>, Debit and Pledge Instruction (</a:t>
            </a:r>
            <a:r>
              <a:rPr lang="en-US" sz="2200" dirty="0" smtClean="0"/>
              <a:t>DDPI). </a:t>
            </a:r>
          </a:p>
          <a:p>
            <a:endParaRPr lang="en-US" sz="22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200" dirty="0" smtClean="0"/>
              <a:t>DDPI </a:t>
            </a:r>
            <a:r>
              <a:rPr lang="en-US" sz="2200" dirty="0"/>
              <a:t>limited </a:t>
            </a:r>
            <a:r>
              <a:rPr lang="en-US" sz="2200" dirty="0" smtClean="0"/>
              <a:t>for following purposes only:</a:t>
            </a:r>
          </a:p>
          <a:p>
            <a:endParaRPr lang="en-US" sz="2200" dirty="0"/>
          </a:p>
          <a:p>
            <a:pPr marL="285750" lvl="5" indent="-285750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transfer securities held in your account towards stock exchange related deliveries or settlement </a:t>
            </a:r>
            <a:r>
              <a:rPr lang="en-US" dirty="0" smtClean="0"/>
              <a:t>obligations</a:t>
            </a:r>
          </a:p>
          <a:p>
            <a:pPr lvl="5"/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To pledge/re-pledge </a:t>
            </a:r>
            <a:r>
              <a:rPr lang="en-US" sz="1800" dirty="0" smtClean="0"/>
              <a:t>securities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8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Mutual fund transactions being executed on stock exchange order entry platforms (shall be in compliance with SEBI circulars)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Tendering shares in open offers </a:t>
            </a:r>
            <a:r>
              <a:rPr lang="en-US" dirty="0" smtClean="0"/>
              <a:t>(shall be in compliance with SEBI circulars)</a:t>
            </a:r>
            <a:endParaRPr lang="en-US" sz="18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en-US" sz="2200" dirty="0" smtClean="0"/>
              <a:t>Came into effect from November 18, 2022</a:t>
            </a:r>
            <a:endParaRPr lang="en-US" sz="2200" dirty="0"/>
          </a:p>
          <a:p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32</a:t>
            </a:r>
            <a:endParaRPr lang="en-IN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23170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85718" y="1054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Modes of Placing Orders to trade 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33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Rectangle 6"/>
          <p:cNvSpPr>
            <a:spLocks noGrp="1"/>
          </p:cNvSpPr>
          <p:nvPr/>
        </p:nvSpPr>
        <p:spPr bwMode="auto">
          <a:xfrm>
            <a:off x="435677" y="1213320"/>
            <a:ext cx="9201523" cy="454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0" indent="-457200" algn="just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+mj-lt"/>
              <a:buAutoNum type="arabicPeriod"/>
            </a:pPr>
            <a:endParaRPr lang="en-US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184749"/>
              </p:ext>
            </p:extLst>
          </p:nvPr>
        </p:nvGraphicFramePr>
        <p:xfrm>
          <a:off x="662117" y="991452"/>
          <a:ext cx="8975083" cy="4424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5677" y="5546869"/>
            <a:ext cx="9243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While placing order to trade you receive SMS/ Email alerts on your registered mobile number and email account.</a:t>
            </a:r>
            <a:endParaRPr lang="en-IN" dirty="0"/>
          </a:p>
        </p:txBody>
      </p:sp>
      <p:pic>
        <p:nvPicPr>
          <p:cNvPr id="9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2295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610380" y="27179"/>
            <a:ext cx="8913960" cy="7556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en-IN" sz="3200" b="1" spc="-1" dirty="0" smtClean="0">
                <a:solidFill>
                  <a:srgbClr val="000000"/>
                </a:solidFill>
                <a:ea typeface="Arial"/>
              </a:rPr>
              <a:t>Contract Note</a:t>
            </a:r>
            <a:endParaRPr lang="en-IN" sz="32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230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34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369456" y="951841"/>
            <a:ext cx="9134762" cy="5087312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077" tIns="41538" rIns="83077" bIns="41538"/>
          <a:lstStyle/>
          <a:p>
            <a:pPr algn="just">
              <a:lnSpc>
                <a:spcPct val="80000"/>
              </a:lnSpc>
              <a:spcBef>
                <a:spcPts val="332"/>
              </a:spcBef>
            </a:pPr>
            <a:endParaRPr lang="en-IN" sz="2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332"/>
              </a:spcBef>
            </a:pPr>
            <a:endParaRPr lang="en-IN" sz="2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332"/>
              </a:spcBef>
            </a:pPr>
            <a:endParaRPr lang="en-IN" sz="20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024612524"/>
              </p:ext>
            </p:extLst>
          </p:nvPr>
        </p:nvGraphicFramePr>
        <p:xfrm>
          <a:off x="369456" y="951842"/>
          <a:ext cx="9041304" cy="508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4149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693835" y="-46874"/>
            <a:ext cx="8607599" cy="785408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How to settle buy and sell trade?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trike="noStrike" spc="-1" dirty="0" smtClean="0">
                <a:solidFill>
                  <a:schemeClr val="bg1"/>
                </a:solidFill>
                <a:latin typeface="Arial"/>
              </a:rPr>
              <a:t>35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351" y="831060"/>
            <a:ext cx="928056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u="sng" dirty="0"/>
              <a:t>Pay-in of </a:t>
            </a:r>
            <a:r>
              <a:rPr lang="en-US" sz="2000" b="1" u="sng" dirty="0" smtClean="0"/>
              <a:t>funds and /securities:</a:t>
            </a:r>
          </a:p>
          <a:p>
            <a:endParaRPr lang="en-US" sz="1050" b="1" u="sng" dirty="0" smtClean="0"/>
          </a:p>
          <a:p>
            <a:pPr marL="540000" indent="-34290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Pay-in</a:t>
            </a:r>
            <a:r>
              <a:rPr lang="en-US" sz="1600" dirty="0"/>
              <a:t> </a:t>
            </a:r>
            <a:r>
              <a:rPr lang="en-US" sz="1600" dirty="0" smtClean="0"/>
              <a:t>of funds/ securities: Transfer of funds/ securities from broker’s account to exchange’s account. </a:t>
            </a:r>
          </a:p>
          <a:p>
            <a:pPr marL="540000" indent="-34290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Funds / Securities: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1400" dirty="0" smtClean="0"/>
              <a:t>Cash Segment - On or before </a:t>
            </a:r>
            <a:r>
              <a:rPr lang="en-US" sz="1400" dirty="0"/>
              <a:t>T+2 </a:t>
            </a:r>
            <a:endParaRPr lang="en-US" sz="1400" dirty="0" smtClean="0"/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1400" dirty="0" smtClean="0"/>
              <a:t>T+1 settlement cycle is introduced for the scripts included in the list in phase manner since February 25, 2022. Complete list of stock is available on stock exchange website.</a:t>
            </a:r>
          </a:p>
          <a:p>
            <a:pPr marL="800100" lvl="1" indent="-342900" algn="just">
              <a:buFont typeface="Wingdings" panose="05000000000000000000" pitchFamily="2" charset="2"/>
              <a:buChar char="ü"/>
            </a:pPr>
            <a:r>
              <a:rPr lang="en-US" sz="1400" dirty="0" smtClean="0"/>
              <a:t>Derivatives Segment - On or Before T+1</a:t>
            </a:r>
            <a:endParaRPr lang="en-US" sz="1400" dirty="0"/>
          </a:p>
          <a:p>
            <a:pPr marL="540000" indent="-34290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Only </a:t>
            </a:r>
            <a:r>
              <a:rPr lang="en-US" sz="1600" dirty="0" err="1" smtClean="0"/>
              <a:t>Cheque</a:t>
            </a:r>
            <a:r>
              <a:rPr lang="en-US" sz="1600" dirty="0" smtClean="0"/>
              <a:t>/ NEFT/ </a:t>
            </a:r>
            <a:r>
              <a:rPr lang="en-US" sz="1600" dirty="0"/>
              <a:t>RTGS to the </a:t>
            </a:r>
            <a:r>
              <a:rPr lang="en-US" sz="1600" dirty="0" smtClean="0"/>
              <a:t>Stock broker only.</a:t>
            </a:r>
            <a:endParaRPr lang="en-US" sz="16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u="sng" dirty="0"/>
              <a:t>Pay</a:t>
            </a:r>
            <a:r>
              <a:rPr lang="en-US" sz="2000" b="1" u="sng" dirty="0" smtClean="0"/>
              <a:t> </a:t>
            </a:r>
            <a:r>
              <a:rPr lang="en-US" sz="2000" b="1" u="sng" dirty="0"/>
              <a:t>out of </a:t>
            </a:r>
            <a:r>
              <a:rPr lang="en-US" sz="2000" b="1" u="sng" dirty="0" smtClean="0"/>
              <a:t>Funds and securities</a:t>
            </a:r>
            <a:r>
              <a:rPr lang="en-US" sz="2000" b="1" u="sng" dirty="0"/>
              <a:t>:</a:t>
            </a:r>
          </a:p>
          <a:p>
            <a:endParaRPr lang="en-US" sz="1050" dirty="0" smtClean="0"/>
          </a:p>
          <a:p>
            <a:pPr marL="540000" indent="-34290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Pay-Out of funds/ securities: Transfer of funds/ securities from broker’s account to client’s account once trade of securities has been executed.</a:t>
            </a:r>
          </a:p>
          <a:p>
            <a:pPr marL="5400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Funds / Shares to be received </a:t>
            </a:r>
            <a:r>
              <a:rPr lang="en-US" sz="1600" dirty="0"/>
              <a:t>in </a:t>
            </a:r>
            <a:r>
              <a:rPr lang="en-US" sz="1600" dirty="0" smtClean="0"/>
              <a:t>Investor’s </a:t>
            </a:r>
            <a:r>
              <a:rPr lang="en-US" sz="1600" dirty="0" err="1"/>
              <a:t>D</a:t>
            </a:r>
            <a:r>
              <a:rPr lang="en-US" sz="1600" dirty="0" err="1" smtClean="0"/>
              <a:t>emat</a:t>
            </a:r>
            <a:r>
              <a:rPr lang="en-US" sz="1600" dirty="0" smtClean="0"/>
              <a:t> Account within </a:t>
            </a:r>
            <a:r>
              <a:rPr lang="en-US" sz="1600" dirty="0"/>
              <a:t>24 hours of </a:t>
            </a:r>
            <a:r>
              <a:rPr lang="en-US" sz="1600" dirty="0" smtClean="0"/>
              <a:t>pay-out day.</a:t>
            </a:r>
          </a:p>
          <a:p>
            <a:endParaRPr lang="en-US" sz="1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Counter Party Guarantee:</a:t>
            </a:r>
          </a:p>
          <a:p>
            <a:pPr marL="504000" indent="-34290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504000" indent="-342900">
              <a:buFont typeface="Arial" panose="020B0604020202020204" pitchFamily="34" charset="0"/>
              <a:buChar char="•"/>
            </a:pPr>
            <a:r>
              <a:rPr lang="en-US" sz="1600" dirty="0" smtClean="0"/>
              <a:t>Given by Stock Exchange for settlement of every buy/ sell trade, through Settlement Guarantee Fund (SGF).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b="1" u="sng" dirty="0" smtClean="0"/>
              <a:t>CASH </a:t>
            </a:r>
            <a:r>
              <a:rPr lang="en-US" sz="2000" b="1" u="sng" dirty="0"/>
              <a:t>DEALING IS </a:t>
            </a:r>
            <a:r>
              <a:rPr lang="en-US" sz="2000" b="1" u="sng" dirty="0" smtClean="0"/>
              <a:t>STRICTLY PROHIBITED</a:t>
            </a:r>
            <a:endParaRPr lang="en-US" sz="2000" b="1" u="sng" dirty="0"/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1142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1492292" y="169855"/>
            <a:ext cx="7022880" cy="515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Payment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of Margins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trike="noStrike" spc="-1" dirty="0" smtClean="0">
                <a:solidFill>
                  <a:schemeClr val="bg1"/>
                </a:solidFill>
                <a:latin typeface="Arial"/>
              </a:rPr>
              <a:t>36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369544" y="1056289"/>
            <a:ext cx="9268376" cy="493956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buClrTx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Margin to be placed with broker before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placing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orders.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Money or Securities or both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Check Margin requirement 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website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Stock  Exchange.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Margin paid in securities form : By way pledge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instead of transfer of shares in broker’s 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7220" lvl="2" indent="-342900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Margin payments – Authenticated by One Time Password (OTP).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03799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964105" y="34506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400" b="1" spc="-1" dirty="0" smtClean="0">
                <a:solidFill>
                  <a:srgbClr val="000000"/>
                </a:solidFill>
                <a:ea typeface="Arial"/>
              </a:rPr>
              <a:t>How to pay margin in Securities </a:t>
            </a:r>
          </a:p>
          <a:p>
            <a:pPr algn="ctr">
              <a:lnSpc>
                <a:spcPct val="100000"/>
              </a:lnSpc>
            </a:pPr>
            <a:r>
              <a:rPr lang="en-US" sz="2400" b="1" spc="-1" dirty="0" smtClean="0">
                <a:solidFill>
                  <a:srgbClr val="000000"/>
                </a:solidFill>
                <a:ea typeface="Arial"/>
              </a:rPr>
              <a:t>Margin Pledge </a:t>
            </a:r>
            <a:endParaRPr lang="en-IN" sz="24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1000" b="0" strike="noStrike" spc="-1" dirty="0" smtClean="0">
                <a:solidFill>
                  <a:schemeClr val="bg1"/>
                </a:solidFill>
                <a:latin typeface="Arial"/>
              </a:rPr>
              <a:t>37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6571" y="1018902"/>
            <a:ext cx="9311349" cy="49900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from September 01, 2020.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Investors can pay margin in form of “Securities”, if :</a:t>
            </a:r>
          </a:p>
          <a:p>
            <a:pPr marL="691200" indent="-23040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Securities are pledged in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favour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of Stock Broker.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What’s New?: </a:t>
            </a:r>
          </a:p>
          <a:p>
            <a:pPr marL="0" indent="0" algn="just">
              <a:buNone/>
            </a:pPr>
            <a:endParaRPr lang="en-US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Stock Brokers can accept securities (viz. shares) as collateral only in form of margin pledge created on the securities held in client’s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account. 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876400" y="0"/>
            <a:ext cx="1029600" cy="8038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98121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964105" y="18612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Margin Pledge 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291656" y="6362795"/>
            <a:ext cx="346264" cy="190234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1000" b="0" strike="noStrike" spc="-1" dirty="0" smtClean="0">
                <a:solidFill>
                  <a:schemeClr val="bg1"/>
                </a:solidFill>
                <a:latin typeface="Arial"/>
              </a:rPr>
              <a:t>38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26571" y="1018902"/>
            <a:ext cx="9311349" cy="499001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does the Investor need to do?: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Give instruction to create margin pledge on securities.</a:t>
            </a:r>
          </a:p>
          <a:p>
            <a:pPr marL="457200" lvl="1" indent="0" algn="just">
              <a:buNone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 may be given in: </a:t>
            </a:r>
          </a:p>
          <a:p>
            <a:pPr marL="1185750" lvl="1" indent="-285750" algn="just">
              <a:buFontTx/>
              <a:buChar char="-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Physical form</a:t>
            </a:r>
          </a:p>
          <a:p>
            <a:pPr marL="1185750" lvl="1" indent="-285750" algn="just">
              <a:buFontTx/>
              <a:buChar char="-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Electronically through “SPEED-e” (for NSDL) and “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Easi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/Easiest” (for CDSL).  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Pledged to whom?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Created in favor of a “specially designated”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 of the stock broker/ clearing member.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Name of the account : </a:t>
            </a: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TM – Client Securities Margin Pledge Account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TM / CM – Client Securities Margin Pledge Account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18817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FLOW OF PRESENTATION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56040" y="983250"/>
            <a:ext cx="9054000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 smtClean="0">
                <a:solidFill>
                  <a:srgbClr val="000000"/>
                </a:solidFill>
                <a:latin typeface="Arial"/>
              </a:rPr>
              <a:t>Introduction to SEBI and Indian Securities Market (MIIs, Companies and Investors).</a:t>
            </a: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400" spc="-1" dirty="0" smtClean="0">
                <a:latin typeface="Arial"/>
              </a:rPr>
              <a:t>Introduction to </a:t>
            </a:r>
            <a:r>
              <a:rPr lang="en-IN" sz="2400" b="0" strike="noStrike" spc="-1" dirty="0" smtClean="0">
                <a:latin typeface="Arial"/>
              </a:rPr>
              <a:t>Primary Market and Secondary Market.</a:t>
            </a: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400" spc="-1" dirty="0" smtClean="0"/>
              <a:t>Pre-requisite and Due Diligence for buying/ selling shares in Securities Market.</a:t>
            </a: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400" spc="-1" dirty="0" smtClean="0"/>
              <a:t>Rights of a Shareholder.</a:t>
            </a:r>
            <a:endParaRPr lang="en-IN" sz="2400" spc="-1" dirty="0"/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spc="-1" dirty="0" smtClean="0"/>
              <a:t>Introduction to Mutual Funds.</a:t>
            </a:r>
          </a:p>
          <a:p>
            <a:pPr marL="343080" indent="-342360" algn="just"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spc="-1" dirty="0" smtClean="0"/>
              <a:t>Do’s </a:t>
            </a:r>
            <a:r>
              <a:rPr lang="en-US" sz="2400" spc="-1" dirty="0"/>
              <a:t>and </a:t>
            </a:r>
            <a:r>
              <a:rPr lang="en-US" sz="2400" spc="-1" dirty="0" err="1" smtClean="0"/>
              <a:t>Dont’s</a:t>
            </a:r>
            <a:r>
              <a:rPr lang="en-US" sz="2400" spc="-1" dirty="0" smtClean="0"/>
              <a:t> </a:t>
            </a:r>
            <a:r>
              <a:rPr lang="en-US" sz="2400" spc="-1" dirty="0"/>
              <a:t>of </a:t>
            </a:r>
            <a:r>
              <a:rPr lang="en-US" sz="2400" spc="-1" dirty="0" smtClean="0"/>
              <a:t>buying/ selling shares in securities market.</a:t>
            </a:r>
          </a:p>
          <a:p>
            <a:pPr marL="343080" indent="-342360" algn="just"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IN" sz="2400" spc="-1" dirty="0" smtClean="0"/>
              <a:t>Investor Grievance </a:t>
            </a:r>
            <a:r>
              <a:rPr lang="en-IN" sz="2400" spc="-1" dirty="0" err="1"/>
              <a:t>Redressal</a:t>
            </a:r>
            <a:r>
              <a:rPr lang="en-IN" sz="2400" spc="-1" dirty="0"/>
              <a:t> </a:t>
            </a:r>
            <a:r>
              <a:rPr lang="en-IN" sz="2400" spc="-1" dirty="0" smtClean="0"/>
              <a:t>– SCORES.</a:t>
            </a:r>
          </a:p>
          <a:p>
            <a:pPr marL="343080" indent="-342360" algn="just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r>
              <a:rPr lang="en-US" sz="2400" spc="-1" dirty="0" smtClean="0"/>
              <a:t>Information</a:t>
            </a:r>
            <a:r>
              <a:rPr lang="en-US" sz="2400" spc="-1" dirty="0"/>
              <a:t>/ Help Desk of </a:t>
            </a:r>
            <a:r>
              <a:rPr lang="en-US" sz="2400" spc="-1" dirty="0" smtClean="0"/>
              <a:t>SEBI.</a:t>
            </a:r>
          </a:p>
          <a:p>
            <a:pPr marL="343080" indent="-34236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charset="2"/>
              <a:buChar char=""/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0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6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16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16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16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4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1349781" y="151707"/>
            <a:ext cx="7022880" cy="515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Early Pay-in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chemeClr val="bg1"/>
                </a:solidFill>
                <a:latin typeface="Arial"/>
              </a:rPr>
              <a:t>39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8" name="Rectangle 3"/>
          <p:cNvSpPr txBox="1">
            <a:spLocks/>
          </p:cNvSpPr>
          <p:nvPr/>
        </p:nvSpPr>
        <p:spPr>
          <a:xfrm>
            <a:off x="199621" y="934219"/>
            <a:ext cx="9323201" cy="4865689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Payment of funds/ delivery of shares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case of buy/sell) to the Exchange by pay-in time on settlement date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Early Pay-in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When Investor pays funds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delivers shares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before this designated time. 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Exemption: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endParaRPr lang="en-US" sz="21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Upon 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early pay-in of Funds: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 No margin needs to be paid (subject to bank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confirmation)</a:t>
            </a: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endParaRPr lang="en-US" sz="2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90000"/>
              </a:lnSpc>
              <a:buClrTx/>
              <a:buFont typeface="Wingdings" panose="05000000000000000000" pitchFamily="2" charset="2"/>
              <a:buChar char="ü"/>
            </a:pPr>
            <a:r>
              <a:rPr lang="en-US" sz="2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Upon </a:t>
            </a:r>
            <a:r>
              <a:rPr lang="en-US" sz="2100" u="sng" dirty="0">
                <a:latin typeface="Arial" panose="020B0604020202020204" pitchFamily="34" charset="0"/>
                <a:cs typeface="Arial" panose="020B0604020202020204" pitchFamily="34" charset="0"/>
              </a:rPr>
              <a:t>early pay-in of </a:t>
            </a:r>
            <a:r>
              <a:rPr lang="en-US" sz="21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securities: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No margin needs to be paid.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Stock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Brokers </a:t>
            </a: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provide early pay-in details to the Stock Exchange in a specified format.</a:t>
            </a:r>
          </a:p>
          <a:p>
            <a:pPr algn="just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9477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496080" y="90540"/>
            <a:ext cx="8914680" cy="677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rmAutofit/>
          </a:bodyPr>
          <a:lstStyle/>
          <a:p>
            <a:pPr algn="ctr"/>
            <a:r>
              <a:rPr lang="en-IN" sz="2800" b="1" spc="-1" dirty="0" smtClean="0">
                <a:solidFill>
                  <a:srgbClr val="000000"/>
                </a:solidFill>
                <a:latin typeface="Arial"/>
                <a:ea typeface="Arial"/>
              </a:rPr>
              <a:t>Investor Grievance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  <a:ea typeface="Arial"/>
              </a:rPr>
              <a:t>Redressal</a:t>
            </a:r>
            <a:endParaRPr lang="en-IN" sz="2800" b="1" spc="-1" dirty="0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chemeClr val="bg1"/>
                </a:solidFill>
                <a:latin typeface="Arial"/>
              </a:rPr>
              <a:t>40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00" y="1051035"/>
            <a:ext cx="9228083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dirty="0" smtClean="0"/>
              <a:t>If investor has dispute with his Stock Broker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857250" lvl="1" indent="-400050" algn="just">
              <a:buFont typeface="+mj-lt"/>
              <a:buAutoNum type="romanLcPeriod"/>
            </a:pPr>
            <a:r>
              <a:rPr lang="en-US" sz="2000" dirty="0"/>
              <a:t>Immediately question </a:t>
            </a:r>
            <a:r>
              <a:rPr lang="en-US" sz="2000" dirty="0" smtClean="0"/>
              <a:t>the Stock Broker about </a:t>
            </a:r>
            <a:r>
              <a:rPr lang="en-US" sz="2000" dirty="0"/>
              <a:t>any transaction that you do not understand or you did not authorize your trading member</a:t>
            </a:r>
            <a:r>
              <a:rPr lang="en-US" sz="2000" dirty="0" smtClean="0"/>
              <a:t>.</a:t>
            </a:r>
          </a:p>
          <a:p>
            <a:pPr lvl="1" algn="just"/>
            <a:endParaRPr lang="en-US" sz="2000" dirty="0"/>
          </a:p>
          <a:p>
            <a:pPr marL="857250" lvl="1" indent="-400050" algn="just">
              <a:buFont typeface="+mj-lt"/>
              <a:buAutoNum type="romanLcPeriod" startAt="2"/>
            </a:pPr>
            <a:r>
              <a:rPr lang="en-US" sz="2000" dirty="0" smtClean="0"/>
              <a:t>Investor should raise such complaint </a:t>
            </a:r>
            <a:r>
              <a:rPr lang="en-US" sz="2000" dirty="0"/>
              <a:t>in writing to the trading </a:t>
            </a:r>
            <a:r>
              <a:rPr lang="en-US" sz="2000" dirty="0" smtClean="0"/>
              <a:t>member and retain </a:t>
            </a:r>
            <a:r>
              <a:rPr lang="en-US" sz="2000" dirty="0"/>
              <a:t>copies of </a:t>
            </a:r>
            <a:r>
              <a:rPr lang="en-US" sz="2000" dirty="0" smtClean="0"/>
              <a:t>all related </a:t>
            </a:r>
            <a:r>
              <a:rPr lang="en-US" sz="2000" dirty="0"/>
              <a:t>correspondence done with the trading member</a:t>
            </a:r>
            <a:r>
              <a:rPr lang="en-US" sz="2000" dirty="0" smtClean="0"/>
              <a:t>.</a:t>
            </a:r>
          </a:p>
          <a:p>
            <a:pPr lvl="1" algn="just"/>
            <a:endParaRPr lang="en-US" sz="2000" dirty="0"/>
          </a:p>
          <a:p>
            <a:pPr marL="857250" lvl="1" indent="-400050" algn="just">
              <a:buFont typeface="+mj-lt"/>
              <a:buAutoNum type="romanLcPeriod" startAt="3"/>
            </a:pPr>
            <a:r>
              <a:rPr lang="en-US" sz="2000" dirty="0"/>
              <a:t>In case your complaint has not been addressed/ redressed by the trading member file complaint with Stock </a:t>
            </a:r>
            <a:r>
              <a:rPr lang="en-US" sz="2000" dirty="0" smtClean="0"/>
              <a:t>Exchange.</a:t>
            </a:r>
          </a:p>
          <a:p>
            <a:pPr marL="857250" lvl="1" indent="-400050" algn="just">
              <a:buFont typeface="+mj-lt"/>
              <a:buAutoNum type="romanLcPeriod" startAt="3"/>
            </a:pPr>
            <a:endParaRPr lang="en-US" sz="2000" dirty="0"/>
          </a:p>
          <a:p>
            <a:pPr marL="857250" lvl="1" indent="-400050" algn="just">
              <a:buFont typeface="+mj-lt"/>
              <a:buAutoNum type="romanLcPeriod" startAt="3"/>
            </a:pPr>
            <a:r>
              <a:rPr lang="en-US" sz="2000" dirty="0" smtClean="0"/>
              <a:t>In case you don’t receive any satisfactory response/ </a:t>
            </a:r>
            <a:r>
              <a:rPr lang="en-US" sz="2000" dirty="0" err="1" smtClean="0"/>
              <a:t>redressal</a:t>
            </a:r>
            <a:r>
              <a:rPr lang="en-US" sz="2000" dirty="0" smtClean="0"/>
              <a:t> of your grievance from Stock Exchange as well, you may file your complaint on SEBI SCORES.</a:t>
            </a:r>
          </a:p>
          <a:p>
            <a:pPr marL="857250" lvl="1" indent="-400050" algn="just">
              <a:buFont typeface="+mj-lt"/>
              <a:buAutoNum type="romanLcPeriod" startAt="3"/>
            </a:pPr>
            <a:endParaRPr lang="en-US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pic>
        <p:nvPicPr>
          <p:cNvPr id="7" name="Picture 3"/>
          <p:cNvPicPr/>
          <p:nvPr/>
        </p:nvPicPr>
        <p:blipFill>
          <a:blip r:embed="rId3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366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CustomShape 1"/>
          <p:cNvSpPr/>
          <p:nvPr/>
        </p:nvSpPr>
        <p:spPr>
          <a:xfrm>
            <a:off x="496080" y="27180"/>
            <a:ext cx="8914680" cy="677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rmAutofit/>
          </a:bodyPr>
          <a:lstStyle/>
          <a:p>
            <a:pPr algn="ctr"/>
            <a:r>
              <a:rPr lang="en-IN" sz="2800" b="1" spc="-1" dirty="0" smtClean="0">
                <a:solidFill>
                  <a:srgbClr val="000000"/>
                </a:solidFill>
                <a:latin typeface="Arial"/>
                <a:ea typeface="Arial"/>
              </a:rPr>
              <a:t>Investor Grievance </a:t>
            </a:r>
            <a:r>
              <a:rPr lang="en-IN" sz="2800" b="1" spc="-1" dirty="0" err="1" smtClean="0">
                <a:solidFill>
                  <a:srgbClr val="000000"/>
                </a:solidFill>
                <a:latin typeface="Arial"/>
                <a:ea typeface="Arial"/>
              </a:rPr>
              <a:t>Redressal</a:t>
            </a:r>
            <a:endParaRPr lang="en-IN" sz="2800" b="1" spc="-1" dirty="0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00" y="1051035"/>
            <a:ext cx="9287585" cy="497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Complaints at Exchange can </a:t>
            </a:r>
            <a:r>
              <a:rPr lang="en-US" dirty="0"/>
              <a:t>be filed by Investor </a:t>
            </a:r>
            <a:r>
              <a:rPr lang="en-US" dirty="0" smtClean="0"/>
              <a:t>via 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Online </a:t>
            </a:r>
            <a:r>
              <a:rPr lang="en-US" dirty="0"/>
              <a:t>portal of the </a:t>
            </a:r>
            <a:r>
              <a:rPr lang="en-US" dirty="0" smtClean="0"/>
              <a:t>Exchange</a:t>
            </a:r>
          </a:p>
          <a:p>
            <a:pPr marL="857250" lvl="1" indent="-400050">
              <a:buFont typeface="+mj-lt"/>
              <a:buAutoNum type="romanLcPeriod"/>
            </a:pPr>
            <a:endParaRPr lang="en-US" dirty="0"/>
          </a:p>
          <a:p>
            <a:pPr marL="857250" lvl="1" indent="-400050">
              <a:buFont typeface="+mj-lt"/>
              <a:buAutoNum type="romanLcPeriod"/>
            </a:pPr>
            <a:r>
              <a:rPr lang="en-US" dirty="0" smtClean="0"/>
              <a:t>Email </a:t>
            </a:r>
          </a:p>
          <a:p>
            <a:pPr marL="857250" lvl="1" indent="-400050">
              <a:buFont typeface="+mj-lt"/>
              <a:buAutoNum type="romanLcPeriod"/>
            </a:pPr>
            <a:endParaRPr lang="en-US" dirty="0"/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Physical letter at any Investor Service Centre </a:t>
            </a:r>
            <a:endParaRPr lang="en-US" dirty="0" smtClean="0"/>
          </a:p>
          <a:p>
            <a:pPr marL="857250" lvl="1" indent="-400050">
              <a:buFont typeface="+mj-lt"/>
              <a:buAutoNum type="romanLcPeriod"/>
            </a:pPr>
            <a:endParaRPr lang="en-US" dirty="0"/>
          </a:p>
          <a:p>
            <a:pPr marL="857250" lvl="1" indent="-400050">
              <a:buFont typeface="+mj-lt"/>
              <a:buAutoNum type="romanLcPeriod"/>
            </a:pPr>
            <a:r>
              <a:rPr lang="en-US" dirty="0"/>
              <a:t>Complaint can be filed by investor at the nearest Investor </a:t>
            </a:r>
            <a:r>
              <a:rPr lang="en-US" dirty="0" smtClean="0"/>
              <a:t>Service </a:t>
            </a:r>
            <a:r>
              <a:rPr lang="en-US" dirty="0"/>
              <a:t>Centre (ISC)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In case aggrieved </a:t>
            </a:r>
            <a:r>
              <a:rPr lang="en-US" dirty="0"/>
              <a:t>by the resolution </a:t>
            </a:r>
            <a:r>
              <a:rPr lang="en-US" dirty="0" smtClean="0"/>
              <a:t>given by Stock Exchange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Approach Investor </a:t>
            </a:r>
            <a:r>
              <a:rPr lang="en-US" dirty="0"/>
              <a:t>Grievance Resolution Panel (IGRP</a:t>
            </a:r>
            <a:r>
              <a:rPr lang="en-US" dirty="0" smtClean="0"/>
              <a:t>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n-US" dirty="0" smtClean="0"/>
              <a:t>In </a:t>
            </a:r>
            <a:r>
              <a:rPr lang="en-US" dirty="0"/>
              <a:t>case </a:t>
            </a:r>
            <a:r>
              <a:rPr lang="en-US" dirty="0" smtClean="0"/>
              <a:t>aggrieved </a:t>
            </a:r>
            <a:r>
              <a:rPr lang="en-US" dirty="0"/>
              <a:t>by the resolution </a:t>
            </a:r>
            <a:r>
              <a:rPr lang="en-US" dirty="0" smtClean="0"/>
              <a:t>given by IGRP </a:t>
            </a:r>
            <a:r>
              <a:rPr lang="en-US" dirty="0" smtClean="0">
                <a:sym typeface="Wingdings" panose="05000000000000000000" pitchFamily="2" charset="2"/>
              </a:rPr>
              <a:t> Take up the matter via Arbitration, a quasi judicial mechanism.</a:t>
            </a:r>
            <a:endParaRPr lang="en-US" dirty="0"/>
          </a:p>
        </p:txBody>
      </p:sp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41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3"/>
          <p:cNvPicPr/>
          <p:nvPr/>
        </p:nvPicPr>
        <p:blipFill>
          <a:blip r:embed="rId3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154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-230040" y="2716484"/>
            <a:ext cx="9867960" cy="8204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4800" b="1" strike="noStrike" spc="-1" dirty="0" smtClean="0">
                <a:solidFill>
                  <a:srgbClr val="000000"/>
                </a:solidFill>
                <a:latin typeface="Arial"/>
                <a:ea typeface="Arial"/>
              </a:rPr>
              <a:t>DEPOSITORY SERVICES</a:t>
            </a:r>
            <a:endParaRPr lang="en-IN" sz="4800" b="0" strike="noStrike" spc="-1" dirty="0">
              <a:latin typeface="Arial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chemeClr val="bg1"/>
                </a:solidFill>
                <a:latin typeface="Arial"/>
              </a:rPr>
              <a:t>42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22689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CustomShape 1"/>
          <p:cNvSpPr/>
          <p:nvPr/>
        </p:nvSpPr>
        <p:spPr>
          <a:xfrm>
            <a:off x="495360" y="92160"/>
            <a:ext cx="8914680" cy="673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93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FLOW OF PRESENTATION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70" name="CustomShape 2"/>
          <p:cNvSpPr/>
          <p:nvPr/>
        </p:nvSpPr>
        <p:spPr>
          <a:xfrm>
            <a:off x="356040" y="1058760"/>
            <a:ext cx="9054000" cy="5189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err="1" smtClean="0">
                <a:solidFill>
                  <a:srgbClr val="000000"/>
                </a:solidFill>
              </a:rPr>
              <a:t>Demat</a:t>
            </a:r>
            <a:r>
              <a:rPr lang="en-US" sz="2400" spc="-1" dirty="0" smtClean="0">
                <a:solidFill>
                  <a:srgbClr val="000000"/>
                </a:solidFill>
              </a:rPr>
              <a:t> Account</a:t>
            </a:r>
            <a:endParaRPr lang="en-IN" sz="2400" spc="-1" dirty="0" smtClean="0">
              <a:solidFill>
                <a:srgbClr val="000000"/>
              </a:solidFill>
            </a:endParaRPr>
          </a:p>
          <a:p>
            <a:pPr marL="343620" indent="-342900"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>
                <a:solidFill>
                  <a:srgbClr val="000000"/>
                </a:solidFill>
              </a:rPr>
              <a:t>Basic Services </a:t>
            </a:r>
            <a:r>
              <a:rPr lang="en-US" sz="2400" spc="-1" dirty="0" err="1">
                <a:solidFill>
                  <a:srgbClr val="000000"/>
                </a:solidFill>
              </a:rPr>
              <a:t>Demat</a:t>
            </a:r>
            <a:r>
              <a:rPr lang="en-US" sz="2400" spc="-1" dirty="0">
                <a:solidFill>
                  <a:srgbClr val="000000"/>
                </a:solidFill>
              </a:rPr>
              <a:t> Account (BSDA)</a:t>
            </a:r>
            <a:endParaRPr lang="en-IN" sz="2400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 smtClean="0">
                <a:solidFill>
                  <a:srgbClr val="000000"/>
                </a:solidFill>
              </a:rPr>
              <a:t>Services </a:t>
            </a:r>
            <a:r>
              <a:rPr lang="en-IN" sz="2400" spc="-1" dirty="0">
                <a:solidFill>
                  <a:srgbClr val="000000"/>
                </a:solidFill>
              </a:rPr>
              <a:t>offered by </a:t>
            </a:r>
            <a:r>
              <a:rPr lang="en-IN" sz="2400" spc="-1" dirty="0" smtClean="0">
                <a:solidFill>
                  <a:srgbClr val="000000"/>
                </a:solidFill>
              </a:rPr>
              <a:t>Depositories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Investor holding physical shares</a:t>
            </a:r>
            <a:endParaRPr lang="en-IN" sz="2400" spc="-1" dirty="0" smtClean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US" sz="2400" spc="-1" dirty="0" smtClean="0">
                <a:solidFill>
                  <a:srgbClr val="000000"/>
                </a:solidFill>
              </a:rPr>
              <a:t>Transmission of Securities</a:t>
            </a:r>
            <a:endParaRPr lang="en-IN" sz="2400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>
                <a:solidFill>
                  <a:srgbClr val="000000"/>
                </a:solidFill>
              </a:rPr>
              <a:t>What is a </a:t>
            </a:r>
            <a:r>
              <a:rPr lang="en-IN" sz="2400" spc="-1" dirty="0" smtClean="0">
                <a:solidFill>
                  <a:srgbClr val="000000"/>
                </a:solidFill>
              </a:rPr>
              <a:t>Pledge?</a:t>
            </a:r>
            <a:endParaRPr lang="en-IN" sz="2400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 smtClean="0">
                <a:solidFill>
                  <a:srgbClr val="000000"/>
                </a:solidFill>
                <a:latin typeface="Arial"/>
              </a:rPr>
              <a:t>Margin Pledge 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 smtClean="0">
                <a:solidFill>
                  <a:srgbClr val="000000"/>
                </a:solidFill>
              </a:rPr>
              <a:t>Consolidated </a:t>
            </a:r>
            <a:r>
              <a:rPr lang="en-IN" sz="2400" spc="-1" dirty="0">
                <a:solidFill>
                  <a:srgbClr val="000000"/>
                </a:solidFill>
              </a:rPr>
              <a:t>Account Statement</a:t>
            </a: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en-IN" sz="2400" spc="-1" dirty="0">
                <a:solidFill>
                  <a:srgbClr val="000000"/>
                </a:solidFill>
              </a:rPr>
              <a:t>Investor Grievance </a:t>
            </a:r>
            <a:r>
              <a:rPr lang="en-IN" sz="2400" spc="-1" dirty="0" err="1">
                <a:solidFill>
                  <a:srgbClr val="000000"/>
                </a:solidFill>
              </a:rPr>
              <a:t>Redressal</a:t>
            </a:r>
            <a:endParaRPr lang="en-IN" sz="2400" spc="-1" dirty="0">
              <a:solidFill>
                <a:srgbClr val="000000"/>
              </a:solidFill>
            </a:endParaRPr>
          </a:p>
          <a:p>
            <a:pPr marL="343620" indent="-342900">
              <a:lnSpc>
                <a:spcPct val="100000"/>
              </a:lnSpc>
              <a:spcBef>
                <a:spcPts val="140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endParaRPr lang="en-IN" sz="2400" spc="-1" dirty="0" smtClean="0">
              <a:solidFill>
                <a:srgbClr val="000000"/>
              </a:solidFill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4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  </a:t>
            </a:r>
            <a:endParaRPr lang="en-IN" sz="2400" b="0" strike="noStrike" spc="-1" dirty="0">
              <a:latin typeface="Arial"/>
            </a:endParaRPr>
          </a:p>
          <a:p>
            <a:pPr marL="343080" indent="-342360">
              <a:lnSpc>
                <a:spcPct val="93000"/>
              </a:lnSpc>
              <a:spcBef>
                <a:spcPts val="1400"/>
              </a:spcBef>
            </a:pPr>
            <a:r>
              <a:rPr lang="en-IN" sz="2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endParaRPr lang="en-IN" sz="24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43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78725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827953" y="162679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err="1" smtClean="0">
                <a:solidFill>
                  <a:srgbClr val="000000"/>
                </a:solidFill>
                <a:ea typeface="Arial"/>
              </a:rPr>
              <a:t>Demat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 Account</a:t>
            </a:r>
            <a:endParaRPr lang="en-IN" sz="2600" b="0" strike="noStrike" spc="-1" dirty="0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423968" y="1083909"/>
            <a:ext cx="9058063" cy="5207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42000" indent="-342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Depository Participant –     Agent of Depository.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37100" indent="-342000" algn="just">
              <a:spcBef>
                <a:spcPts val="60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Opens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Accounts for clients on behalf of Depository.</a:t>
            </a:r>
          </a:p>
          <a:p>
            <a:pPr marL="342900" indent="-342900" algn="just">
              <a:spcBef>
                <a:spcPts val="600"/>
              </a:spcBef>
              <a:buFontTx/>
              <a:buChar char="-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44</a:t>
            </a:r>
            <a:endParaRPr lang="en-IN" sz="1000" b="0" strike="noStrike" spc="-1" dirty="0">
              <a:latin typeface="Arial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531403935"/>
              </p:ext>
            </p:extLst>
          </p:nvPr>
        </p:nvGraphicFramePr>
        <p:xfrm>
          <a:off x="352697" y="2187520"/>
          <a:ext cx="8986792" cy="3050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6023" y="5460274"/>
            <a:ext cx="8281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**</a:t>
            </a:r>
            <a:r>
              <a:rPr lang="en-US" dirty="0" err="1" smtClean="0"/>
              <a:t>Demat</a:t>
            </a:r>
            <a:r>
              <a:rPr lang="en-US" dirty="0" smtClean="0"/>
              <a:t> Account Numbers are combinations of DP ID and Customer ID and are unique for every customer.</a:t>
            </a:r>
            <a:endParaRPr lang="en-IN" dirty="0"/>
          </a:p>
        </p:txBody>
      </p:sp>
      <p:pic>
        <p:nvPicPr>
          <p:cNvPr id="11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0639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029600" y="228213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Basic Services </a:t>
            </a:r>
            <a:r>
              <a:rPr lang="en-US" sz="2800" b="1" spc="-1" dirty="0" err="1">
                <a:solidFill>
                  <a:srgbClr val="000000"/>
                </a:solidFill>
                <a:ea typeface="Arial"/>
              </a:rPr>
              <a:t>Demat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 Account (BSDA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)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45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41541" y="1083365"/>
            <a:ext cx="9069219" cy="504311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SzPct val="100000"/>
              <a:buFont typeface="Wingdings" panose="05000000000000000000" pitchFamily="2" charset="2"/>
              <a:buChar char="Ø"/>
            </a:pPr>
            <a:r>
              <a:rPr lang="en-I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Facility for retail investors</a:t>
            </a: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SzPct val="100000"/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Debt securities = Rs.90,000/- &amp; Equity Shares = Rs.40,000/- 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NO AMC Charge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n-US" sz="18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n-US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Equity shares = Rs</a:t>
            </a:r>
            <a:r>
              <a:rPr lang="en-US" sz="18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 lakh &amp; Value of those shares increases to </a:t>
            </a:r>
            <a:r>
              <a:rPr lang="en-US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Rs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2.5 lakhs 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		     Investor </a:t>
            </a:r>
            <a:r>
              <a:rPr lang="en-US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is not eligible for BSDA.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14649"/>
              </p:ext>
            </p:extLst>
          </p:nvPr>
        </p:nvGraphicFramePr>
        <p:xfrm>
          <a:off x="1520372" y="1501985"/>
          <a:ext cx="7050508" cy="301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627">
                  <a:extLst>
                    <a:ext uri="{9D8B030D-6E8A-4147-A177-3AD203B41FA5}">
                      <a16:colId xmlns:a16="http://schemas.microsoft.com/office/drawing/2014/main" val="2582080517"/>
                    </a:ext>
                  </a:extLst>
                </a:gridCol>
                <a:gridCol w="1762627">
                  <a:extLst>
                    <a:ext uri="{9D8B030D-6E8A-4147-A177-3AD203B41FA5}">
                      <a16:colId xmlns:a16="http://schemas.microsoft.com/office/drawing/2014/main" val="3501336689"/>
                    </a:ext>
                  </a:extLst>
                </a:gridCol>
                <a:gridCol w="1762627">
                  <a:extLst>
                    <a:ext uri="{9D8B030D-6E8A-4147-A177-3AD203B41FA5}">
                      <a16:colId xmlns:a16="http://schemas.microsoft.com/office/drawing/2014/main" val="1537231135"/>
                    </a:ext>
                  </a:extLst>
                </a:gridCol>
                <a:gridCol w="1762627">
                  <a:extLst>
                    <a:ext uri="{9D8B030D-6E8A-4147-A177-3AD203B41FA5}">
                      <a16:colId xmlns:a16="http://schemas.microsoft.com/office/drawing/2014/main" val="3052501181"/>
                    </a:ext>
                  </a:extLst>
                </a:gridCol>
              </a:tblGrid>
              <a:tr h="40126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EQUITY SHARES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DEBT SECURITIES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826099"/>
                  </a:ext>
                </a:extLst>
              </a:tr>
              <a:tr h="401269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Holding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AMC Charges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Holding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AMC Charges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6255056"/>
                  </a:ext>
                </a:extLst>
              </a:tr>
              <a:tr h="4012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&lt;Rs.50,000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NIL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&lt;Rs.1,00,000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NIL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958283"/>
                  </a:ext>
                </a:extLst>
              </a:tr>
              <a:tr h="7915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Between Rs.50,000</a:t>
                      </a:r>
                      <a:r>
                        <a:rPr lang="en-US" sz="1400" baseline="0" dirty="0" smtClean="0"/>
                        <a:t> – Rs.2,00,000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Rs.100/- per year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Between Rs.1,00,000</a:t>
                      </a:r>
                      <a:r>
                        <a:rPr lang="en-US" sz="1400" baseline="0" dirty="0" smtClean="0"/>
                        <a:t> – Rs.2,00,000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Rs.100/- per year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862497"/>
                  </a:ext>
                </a:extLst>
              </a:tr>
              <a:tr h="102241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&gt;Rs.2,00,000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Charges</a:t>
                      </a:r>
                      <a:r>
                        <a:rPr lang="en-US" sz="1400" baseline="0" dirty="0" smtClean="0"/>
                        <a:t> as applicable to regular (non-BSDA) accounts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&gt;Rs.2,00,000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Charges</a:t>
                      </a:r>
                      <a:r>
                        <a:rPr lang="en-US" sz="1400" baseline="0" dirty="0" smtClean="0"/>
                        <a:t> as applicable to regular (non-BSDA) accounts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411035"/>
                  </a:ext>
                </a:extLst>
              </a:tr>
            </a:tbl>
          </a:graphicData>
        </a:graphic>
      </p:graphicFrame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7555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954540" y="18612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Services offered by Depositories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56040" y="813330"/>
            <a:ext cx="8876160" cy="543492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Dematerialization (</a:t>
            </a:r>
            <a:r>
              <a:rPr lang="en-US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converting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physical certificates to electronic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Rematerialisation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Remat</a:t>
            </a:r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Reverse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i.e.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converting electronic securities into physical certificates.</a:t>
            </a:r>
          </a:p>
          <a:p>
            <a:pPr algn="just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securities</a:t>
            </a:r>
          </a:p>
          <a:p>
            <a:pPr algn="just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Change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beneficial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ownership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1000" b="1" spc="-1" dirty="0" smtClean="0">
                <a:solidFill>
                  <a:srgbClr val="FFFFFF"/>
                </a:solidFill>
                <a:latin typeface="Calibri"/>
              </a:rPr>
              <a:t>46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08427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863588" y="18612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Services offered by Depositories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52697" y="1116720"/>
            <a:ext cx="9058063" cy="5207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42000" indent="-3420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Settlement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trades done on exchange connected to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Depository.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can be availed through </a:t>
            </a: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Depository Participant (DP)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Many Stock Brokers and Banks function as DPs and investors can open a new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 with them.</a:t>
            </a:r>
          </a:p>
          <a:p>
            <a:pPr marL="342000" indent="-342000" algn="just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Enabled e-voting by way of single login 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 client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accounts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 website of depository and depository participants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Confirmatory SMS to the shareholders by depository</a:t>
            </a:r>
          </a:p>
          <a:p>
            <a:pPr marL="342000" indent="-342000" algn="ctr"/>
            <a:endParaRPr lang="en-US" sz="24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ctr"/>
            <a:r>
              <a:rPr lang="en-US" sz="2400" b="1" u="sng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securities in depositories - Safe and Secure.</a:t>
            </a:r>
            <a:endParaRPr lang="en-IN" sz="28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IN" sz="1000" b="1" spc="-1" dirty="0" smtClean="0">
                <a:solidFill>
                  <a:srgbClr val="FFFFFF"/>
                </a:solidFill>
                <a:latin typeface="Calibri"/>
              </a:rPr>
              <a:t>47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858491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0" y="182880"/>
            <a:ext cx="7302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/>
              <a:t>Investor Holding Physical Shares</a:t>
            </a:r>
            <a:endParaRPr lang="en-IN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914400"/>
            <a:ext cx="893499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/>
              <a:t>Investor holding physical securities to provide following to RTA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Valid PAN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Nomination/Declaration to opt-out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Contact Details(Postal Address, email ID and Mobile number)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Bank Account Details (Bank Name, Branch, Account Number, IFS Code)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Specimen Signature</a:t>
            </a:r>
          </a:p>
          <a:p>
            <a:pPr lvl="1"/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The Folios shall be frozen if documents are not provided till April 01, </a:t>
            </a:r>
            <a:r>
              <a:rPr lang="en-US" dirty="0" smtClean="0"/>
              <a:t>2023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/>
              <a:t>Procedure for issuance of duplicate securities certificates</a:t>
            </a:r>
            <a:endParaRPr lang="en-IN" sz="2000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If Value of securities is less than </a:t>
            </a:r>
            <a:r>
              <a:rPr lang="en-US" dirty="0" err="1"/>
              <a:t>Rs</a:t>
            </a:r>
            <a:r>
              <a:rPr lang="en-US" dirty="0"/>
              <a:t>. Five Lakhs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Affidavit and indemnity bond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Value of securities is more than </a:t>
            </a:r>
            <a:r>
              <a:rPr lang="en-US" dirty="0" err="1"/>
              <a:t>Rs</a:t>
            </a:r>
            <a:r>
              <a:rPr lang="en-US" dirty="0"/>
              <a:t>. Five Lakhs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Copy of FIR/e-FIR/Court Injunction etc.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Affidavit and Indemnity bond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Advertisement in newspaper regarding loss of securities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48</a:t>
            </a:r>
            <a:endParaRPr lang="en-IN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2085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/>
          </p:nvPr>
        </p:nvSpPr>
        <p:spPr>
          <a:xfrm>
            <a:off x="338244" y="1304074"/>
            <a:ext cx="4481949" cy="493997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IN" sz="2400" b="1" spc="-1" dirty="0">
                <a:solidFill>
                  <a:srgbClr val="000000"/>
                </a:solidFill>
                <a:ea typeface="Arial"/>
              </a:rPr>
              <a:t>Three Key </a:t>
            </a:r>
            <a:r>
              <a:rPr lang="en-IN" sz="2400" b="1" spc="-1" dirty="0" smtClean="0">
                <a:solidFill>
                  <a:srgbClr val="000000"/>
                </a:solidFill>
                <a:ea typeface="Arial"/>
              </a:rPr>
              <a:t>Mandates </a:t>
            </a:r>
            <a:r>
              <a:rPr lang="en-IN" sz="2400" b="1" spc="-1" dirty="0">
                <a:solidFill>
                  <a:srgbClr val="000000"/>
                </a:solidFill>
                <a:ea typeface="Arial"/>
              </a:rPr>
              <a:t>of </a:t>
            </a:r>
            <a:r>
              <a:rPr lang="en-IN" sz="2400" b="1" spc="-1" dirty="0" smtClean="0">
                <a:solidFill>
                  <a:srgbClr val="000000"/>
                </a:solidFill>
                <a:ea typeface="Arial"/>
              </a:rPr>
              <a:t>SEBI</a:t>
            </a:r>
          </a:p>
          <a:p>
            <a:pPr algn="ctr"/>
            <a:endParaRPr lang="en-US" sz="2400" b="1" spc="-1" dirty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 smtClean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 smtClean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 smtClean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 smtClean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>
              <a:solidFill>
                <a:srgbClr val="000000"/>
              </a:solidFill>
              <a:ea typeface="Arial"/>
            </a:endParaRPr>
          </a:p>
          <a:p>
            <a:pPr algn="ctr"/>
            <a:endParaRPr lang="en-US" sz="2400" b="1" spc="-1" dirty="0" smtClean="0">
              <a:solidFill>
                <a:srgbClr val="000000"/>
              </a:solidFill>
              <a:ea typeface="Arial"/>
            </a:endParaRPr>
          </a:p>
          <a:p>
            <a:pPr algn="ctr"/>
            <a:endParaRPr lang="en-IN" sz="2400" b="1" spc="-1" dirty="0">
              <a:solidFill>
                <a:srgbClr val="000000"/>
              </a:solidFill>
              <a:ea typeface="Arial"/>
            </a:endParaRPr>
          </a:p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/>
          </p:nvPr>
        </p:nvSpPr>
        <p:spPr>
          <a:xfrm>
            <a:off x="5063039" y="1304074"/>
            <a:ext cx="4459783" cy="493997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endParaRPr lang="en-US" sz="2400" b="1" dirty="0" smtClean="0"/>
          </a:p>
          <a:p>
            <a:pPr algn="ctr"/>
            <a:r>
              <a:rPr lang="en-US" sz="2400" b="1" dirty="0" smtClean="0"/>
              <a:t>Major Work done by SEBI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endParaRPr lang="en-US" sz="2400" b="1" dirty="0"/>
          </a:p>
          <a:p>
            <a:endParaRPr lang="en-IN" b="1" dirty="0"/>
          </a:p>
        </p:txBody>
      </p:sp>
      <p:sp>
        <p:nvSpPr>
          <p:cNvPr id="5" name="CustomShape 1"/>
          <p:cNvSpPr/>
          <p:nvPr/>
        </p:nvSpPr>
        <p:spPr>
          <a:xfrm>
            <a:off x="587161" y="176888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2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Securities and Exchange Board of India (SEBI)</a:t>
            </a:r>
            <a:endParaRPr lang="en-IN" sz="2800" b="0" strike="noStrike" spc="-1" dirty="0">
              <a:latin typeface="Arial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553670735"/>
              </p:ext>
            </p:extLst>
          </p:nvPr>
        </p:nvGraphicFramePr>
        <p:xfrm>
          <a:off x="338244" y="2586446"/>
          <a:ext cx="4481949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291803155"/>
              </p:ext>
            </p:extLst>
          </p:nvPr>
        </p:nvGraphicFramePr>
        <p:xfrm>
          <a:off x="5063039" y="2586446"/>
          <a:ext cx="445978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5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0" name="Picture 3"/>
          <p:cNvPicPr/>
          <p:nvPr/>
        </p:nvPicPr>
        <p:blipFill>
          <a:blip r:embed="rId1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99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863588" y="18612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Transmission of Securities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52697" y="1116720"/>
            <a:ext cx="9058063" cy="5207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Transfer of securities balances in 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due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</a:p>
          <a:p>
            <a:pPr marL="88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bankruptcy,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lunacy, etc.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the account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holder, </a:t>
            </a:r>
          </a:p>
          <a:p>
            <a:pPr marL="882900" indent="-342900" algn="just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2900" indent="-342900" algn="just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legal heir/ another holder.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a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voluntary act of the account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holder.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brought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about by operation of law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i.e.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person cannot ask for transmission of shares from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his/her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own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Demat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account.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000" indent="-34200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Transmission process – Simple and Fast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rgbClr val="FFFFFF"/>
                </a:solidFill>
                <a:latin typeface="Calibri"/>
              </a:rPr>
              <a:t>49</a:t>
            </a:r>
            <a:endParaRPr lang="en-IN" sz="1000" b="0" strike="noStrike" spc="-1" dirty="0"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3015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190160" y="186120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Transmission of Securities - Process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352697" y="1116720"/>
            <a:ext cx="9058063" cy="5207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1" dirty="0"/>
              <a:t>Steps for </a:t>
            </a:r>
            <a:r>
              <a:rPr lang="en-US" sz="2400" b="1" dirty="0" smtClean="0"/>
              <a:t>Transmission: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n-US" sz="2400" b="1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The surviving joint holder/s, nominee or legal heirs of the deceased account holder need to approach the Depository Participant (DP</a:t>
            </a:r>
            <a:r>
              <a:rPr lang="en-US" sz="2400" dirty="0" smtClean="0"/>
              <a:t>).</a:t>
            </a:r>
            <a:endParaRPr lang="en-US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 smtClean="0"/>
              <a:t>For shares held in Physical Form: Approach </a:t>
            </a:r>
            <a:r>
              <a:rPr lang="en-US" sz="2400" dirty="0"/>
              <a:t>each Company and their respective RTAs.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50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66798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981103" y="167178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What is a Pledge ?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4600" y="961295"/>
            <a:ext cx="8929286" cy="1107992"/>
          </a:xfrm>
          <a:prstGeom prst="rect">
            <a:avLst/>
          </a:prstGeom>
        </p:spPr>
        <p:txBody>
          <a:bodyPr wrap="square" lIns="91436" tIns="45718" rIns="91436" bIns="45718">
            <a:spAutoFit/>
          </a:bodyPr>
          <a:lstStyle/>
          <a:p>
            <a:pPr marL="342900" indent="-342900" algn="just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US" sz="2000" u="sng" dirty="0" smtClean="0"/>
              <a:t>Pledge</a:t>
            </a:r>
            <a:r>
              <a:rPr lang="en-US" sz="2000" dirty="0" smtClean="0"/>
              <a:t>: Deposit </a:t>
            </a:r>
            <a:r>
              <a:rPr lang="en-US" sz="2000" dirty="0"/>
              <a:t>of some personal property as collateral for a debt. </a:t>
            </a:r>
            <a:endParaRPr lang="en-US" sz="2000" dirty="0" smtClean="0"/>
          </a:p>
          <a:p>
            <a:pPr algn="just">
              <a:lnSpc>
                <a:spcPct val="110000"/>
              </a:lnSpc>
            </a:pPr>
            <a:endParaRPr lang="en-US" sz="2000" dirty="0"/>
          </a:p>
          <a:p>
            <a:pPr algn="just">
              <a:lnSpc>
                <a:spcPct val="110000"/>
              </a:lnSpc>
            </a:pPr>
            <a:endParaRPr lang="en-US" sz="2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01731052"/>
              </p:ext>
            </p:extLst>
          </p:nvPr>
        </p:nvGraphicFramePr>
        <p:xfrm>
          <a:off x="534600" y="1515291"/>
          <a:ext cx="8876160" cy="4809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 smtClean="0">
                <a:solidFill>
                  <a:schemeClr val="bg1"/>
                </a:solidFill>
                <a:latin typeface="Arial"/>
              </a:rPr>
              <a:t>51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1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9229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1198749" y="204501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Consolidated Account Statement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52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4600" y="1035941"/>
            <a:ext cx="81534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Investments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Holding Statement:</a:t>
            </a:r>
          </a:p>
          <a:p>
            <a:pPr marL="0" indent="0" algn="just">
              <a:buNone/>
            </a:pPr>
            <a:endParaRPr lang="en-US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sz="20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Statement of Transactions: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Debit of securities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Credit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securities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Pledge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securities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Margin Pledge / Re-pledge for trading</a:t>
            </a:r>
          </a:p>
          <a:p>
            <a:pPr marL="457200" lvl="1" indent="0" algn="just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Issued by Depository to account of Beneficial Owner (BO).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53364172"/>
              </p:ext>
            </p:extLst>
          </p:nvPr>
        </p:nvGraphicFramePr>
        <p:xfrm>
          <a:off x="534600" y="1658983"/>
          <a:ext cx="9103320" cy="2220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8295171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850113" y="196762"/>
            <a:ext cx="8036280" cy="486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Investor Grievance </a:t>
            </a:r>
            <a:r>
              <a:rPr lang="en-US" sz="2800" b="1" spc="-1" dirty="0" err="1" smtClean="0">
                <a:solidFill>
                  <a:srgbClr val="000000"/>
                </a:solidFill>
                <a:ea typeface="Arial"/>
              </a:rPr>
              <a:t>Redressal</a:t>
            </a:r>
            <a:endParaRPr lang="en-IN" sz="2800" b="0" strike="noStrike" spc="-1" dirty="0">
              <a:latin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53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91553" y="1192696"/>
            <a:ext cx="8153400" cy="4953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Online system : 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CDSL 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www.cdslindia.com/Footer/grievances.aspx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NSDL: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nsdl.co.in/nsdlnews/investors.php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en-US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Via email : </a:t>
            </a:r>
            <a:endParaRPr lang="en-US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CDSL 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complaints@cdslindia.com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NSDL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relations@nsdl.co.in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US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Toll Free Numbers:</a:t>
            </a:r>
          </a:p>
          <a:p>
            <a:pPr marL="0" indent="0" algn="just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CDSL 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1800-22-5533</a:t>
            </a:r>
          </a:p>
          <a:p>
            <a:pPr marL="0" indent="0" algn="just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NSDL:  1800-22-2990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/>
          <p:nvPr/>
        </p:nvPicPr>
        <p:blipFill>
          <a:blip r:embed="rId6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513818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ltGray">
          <a:xfrm>
            <a:off x="719701" y="955483"/>
            <a:ext cx="8540120" cy="53485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orbel" panose="020B0503020204020204" pitchFamily="34" charset="0"/>
              </a:rPr>
              <a:t>For further information, you may visit the following </a:t>
            </a:r>
            <a:r>
              <a:rPr lang="en-US" sz="2400" b="1" dirty="0" smtClean="0">
                <a:solidFill>
                  <a:srgbClr val="C00000"/>
                </a:solidFill>
                <a:latin typeface="Corbel" panose="020B0503020204020204" pitchFamily="34" charset="0"/>
              </a:rPr>
              <a:t>web-sites</a:t>
            </a:r>
            <a:r>
              <a:rPr lang="en-US" sz="2400" dirty="0" smtClean="0">
                <a:latin typeface="Corbel" panose="020B0503020204020204" pitchFamily="34" charset="0"/>
              </a:rPr>
              <a:t> and </a:t>
            </a:r>
            <a:r>
              <a:rPr lang="en-US" sz="2400" b="1" dirty="0" smtClean="0">
                <a:solidFill>
                  <a:srgbClr val="C00000"/>
                </a:solidFill>
                <a:latin typeface="Corbel" panose="020B0503020204020204" pitchFamily="34" charset="0"/>
              </a:rPr>
              <a:t>Mobile App</a:t>
            </a:r>
            <a:r>
              <a:rPr lang="en-US" sz="2400" dirty="0" smtClean="0">
                <a:latin typeface="Corbel" panose="020B0503020204020204" pitchFamily="34" charset="0"/>
              </a:rPr>
              <a:t>:</a:t>
            </a:r>
            <a:endParaRPr lang="en-US" sz="2400" dirty="0">
              <a:latin typeface="Corbel" panose="020B0503020204020204" pitchFamily="34" charset="0"/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Corbel" panose="020B0503020204020204" pitchFamily="34" charset="0"/>
                <a:hlinkClick r:id="rId2"/>
              </a:rPr>
              <a:t>www.sebi.gov.in/</a:t>
            </a:r>
            <a:endParaRPr lang="en-US" sz="2800" spc="300" dirty="0">
              <a:solidFill>
                <a:schemeClr val="tx1">
                  <a:lumMod val="85000"/>
                  <a:lumOff val="15000"/>
                </a:schemeClr>
              </a:solidFill>
              <a:latin typeface="Corbel" panose="020B0503020204020204" pitchFamily="34" charset="0"/>
            </a:endParaRP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>
                <a:latin typeface="Corbel" panose="020B0503020204020204" pitchFamily="34" charset="0"/>
                <a:hlinkClick r:id="rId3"/>
              </a:rPr>
              <a:t>https://investor.sebi.gov.in/</a:t>
            </a:r>
            <a:r>
              <a:rPr lang="en-US" sz="2800" spc="300" dirty="0">
                <a:latin typeface="Corbel" panose="020B0503020204020204" pitchFamily="34" charset="0"/>
              </a:rPr>
              <a:t> </a:t>
            </a:r>
            <a:r>
              <a:rPr lang="en-US" sz="2800" spc="300" dirty="0" smtClean="0">
                <a:latin typeface="Corbel" panose="020B0503020204020204" pitchFamily="34" charset="0"/>
              </a:rPr>
              <a:t> 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b="1" spc="300" dirty="0" err="1" smtClean="0">
                <a:solidFill>
                  <a:srgbClr val="FF0000"/>
                </a:solidFill>
                <a:latin typeface="Eras Demi ITC" panose="020B0805030504020804" pitchFamily="34" charset="0"/>
              </a:rPr>
              <a:t>Saa₹thi</a:t>
            </a:r>
            <a:r>
              <a:rPr lang="en-US" sz="2400" b="1" spc="300" dirty="0">
                <a:solidFill>
                  <a:srgbClr val="FF0000"/>
                </a:solidFill>
                <a:latin typeface="Eras Demi ITC" panose="020B0805030504020804" pitchFamily="34" charset="0"/>
              </a:rPr>
              <a:t> </a:t>
            </a:r>
            <a:r>
              <a:rPr lang="en-US" sz="2400" b="1" spc="300" dirty="0" smtClean="0">
                <a:solidFill>
                  <a:srgbClr val="002060"/>
                </a:solidFill>
                <a:latin typeface="Eras Demi ITC" panose="020B0805030504020804" pitchFamily="34" charset="0"/>
              </a:rPr>
              <a:t>App</a:t>
            </a:r>
            <a:endParaRPr lang="en-US" sz="2400" dirty="0">
              <a:latin typeface="Book Antiqua" panose="02040602050305030304" pitchFamily="18" charset="0"/>
            </a:endParaRPr>
          </a:p>
          <a:p>
            <a:pPr marL="422041" lvl="1" indent="0" algn="just">
              <a:buNone/>
            </a:pPr>
            <a:r>
              <a:rPr lang="en-US" sz="500" b="1" spc="300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Corbel" panose="020B0503020204020204" pitchFamily="34" charset="0"/>
              </a:rPr>
              <a:t>For Grievance Redressal, you may visit following website:</a:t>
            </a:r>
          </a:p>
          <a:p>
            <a:pPr marL="879241" lvl="1" indent="-457200" algn="just">
              <a:buFont typeface="Wingdings" panose="05000000000000000000" pitchFamily="2" charset="2"/>
              <a:buChar char="Ø"/>
            </a:pPr>
            <a:r>
              <a:rPr lang="en-US" sz="2800" spc="300" dirty="0" smtClean="0">
                <a:latin typeface="Corbel" panose="020B0503020204020204" pitchFamily="34" charset="0"/>
                <a:hlinkClick r:id="rId4"/>
              </a:rPr>
              <a:t>www.scores.gov.in</a:t>
            </a:r>
            <a:r>
              <a:rPr lang="en-US" sz="2800" spc="300" dirty="0">
                <a:latin typeface="Corbel" panose="020B0503020204020204" pitchFamily="34" charset="0"/>
                <a:hlinkClick r:id="rId4"/>
              </a:rPr>
              <a:t>/</a:t>
            </a:r>
            <a:endParaRPr lang="en-US" sz="2800" spc="300" dirty="0">
              <a:latin typeface="Corbel" panose="020B0503020204020204" pitchFamily="34" charset="0"/>
            </a:endParaRPr>
          </a:p>
          <a:p>
            <a:pPr marL="450850" indent="-450850">
              <a:buNone/>
            </a:pPr>
            <a:r>
              <a:rPr lang="en-US" sz="800" dirty="0">
                <a:solidFill>
                  <a:srgbClr val="0070C0"/>
                </a:solidFill>
                <a:latin typeface="Book Antiqua" panose="02040602050305030304" pitchFamily="18" charset="0"/>
              </a:rPr>
              <a:t>      </a:t>
            </a:r>
            <a:r>
              <a:rPr lang="en-US" sz="2400" dirty="0" smtClean="0">
                <a:latin typeface="Book Antiqua" panose="02040602050305030304" pitchFamily="18" charset="0"/>
              </a:rPr>
              <a:t>    </a:t>
            </a:r>
            <a:r>
              <a:rPr lang="en-US" sz="2400" dirty="0" smtClean="0">
                <a:latin typeface="Corbel" panose="020B0503020204020204" pitchFamily="34" charset="0"/>
              </a:rPr>
              <a:t>Or</a:t>
            </a:r>
            <a:r>
              <a:rPr lang="en-US" sz="2400" dirty="0">
                <a:latin typeface="Corbel" panose="020B0503020204020204" pitchFamily="34" charset="0"/>
              </a:rPr>
              <a:t>, you may call SEBI at following </a:t>
            </a:r>
            <a:r>
              <a:rPr lang="en-US" sz="2400" u="sng" dirty="0">
                <a:latin typeface="Corbel" panose="020B0503020204020204" pitchFamily="34" charset="0"/>
              </a:rPr>
              <a:t>Toll-free Helpline </a:t>
            </a:r>
            <a:r>
              <a:rPr lang="en-US" sz="2400" u="sng" dirty="0" smtClean="0">
                <a:latin typeface="Corbel" panose="020B0503020204020204" pitchFamily="34" charset="0"/>
              </a:rPr>
              <a:t>Numbers</a:t>
            </a:r>
            <a:r>
              <a:rPr lang="en-US" sz="2400" dirty="0" smtClean="0">
                <a:latin typeface="Corbel" panose="020B0503020204020204" pitchFamily="34" charset="0"/>
              </a:rPr>
              <a:t> </a:t>
            </a:r>
            <a:r>
              <a:rPr lang="en-US" sz="2400" dirty="0">
                <a:latin typeface="Corbel" panose="020B0503020204020204" pitchFamily="34" charset="0"/>
              </a:rPr>
              <a:t>from </a:t>
            </a:r>
            <a:r>
              <a:rPr lang="en-US" sz="2400" i="1" dirty="0">
                <a:latin typeface="Corbel" panose="020B0503020204020204" pitchFamily="34" charset="0"/>
              </a:rPr>
              <a:t>9:00am to 6:00pm </a:t>
            </a:r>
            <a:r>
              <a:rPr lang="en-US" sz="2400" dirty="0">
                <a:latin typeface="Corbel" panose="020B0503020204020204" pitchFamily="34" charset="0"/>
              </a:rPr>
              <a:t>on all days </a:t>
            </a:r>
            <a:r>
              <a:rPr lang="en-US" sz="2000" dirty="0">
                <a:latin typeface="Corbel" panose="020B0503020204020204" pitchFamily="34" charset="0"/>
              </a:rPr>
              <a:t>(excluding declared holidays in the state of Maharashtra)</a:t>
            </a:r>
            <a:r>
              <a:rPr lang="en-US" sz="2100" dirty="0">
                <a:solidFill>
                  <a:srgbClr val="0070C0"/>
                </a:solidFill>
                <a:latin typeface="Corbel" panose="020B0503020204020204" pitchFamily="34" charset="0"/>
              </a:rPr>
              <a:t>:</a:t>
            </a:r>
          </a:p>
          <a:p>
            <a:pPr marL="990600" lvl="1" indent="-457200" algn="just">
              <a:spcBef>
                <a:spcPts val="0"/>
              </a:spcBef>
              <a:buFont typeface="Wingdings" panose="05000000000000000000" pitchFamily="2" charset="2"/>
              <a:buChar char=")"/>
            </a:pPr>
            <a:r>
              <a:rPr lang="en-US" b="1" spc="300" dirty="0">
                <a:solidFill>
                  <a:srgbClr val="0033CC"/>
                </a:solidFill>
                <a:latin typeface="Corbel" panose="020B0503020204020204" pitchFamily="34" charset="0"/>
              </a:rPr>
              <a:t>1800 266 7575     </a:t>
            </a:r>
          </a:p>
          <a:p>
            <a:pPr marL="990600" lvl="1" indent="-457200" algn="just">
              <a:spcBef>
                <a:spcPts val="0"/>
              </a:spcBef>
              <a:buFont typeface="Wingdings" panose="05000000000000000000" pitchFamily="2" charset="2"/>
              <a:buChar char=")"/>
            </a:pPr>
            <a:r>
              <a:rPr lang="en-US" b="1" spc="300" dirty="0">
                <a:solidFill>
                  <a:srgbClr val="0033CC"/>
                </a:solidFill>
                <a:latin typeface="Corbel" panose="020B0503020204020204" pitchFamily="34" charset="0"/>
              </a:rPr>
              <a:t>1800 22 7575</a:t>
            </a:r>
          </a:p>
          <a:p>
            <a:pPr marL="365125" indent="-98425">
              <a:buNone/>
            </a:pPr>
            <a:r>
              <a:rPr lang="en-US" sz="2000" i="1" dirty="0">
                <a:solidFill>
                  <a:srgbClr val="0070C0"/>
                </a:solidFill>
                <a:latin typeface="Book Antiqua" panose="02040602050305030304" pitchFamily="18" charset="0"/>
              </a:rPr>
              <a:t> </a:t>
            </a: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 marL="365760" lvl="1" indent="0">
              <a:buNone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90085"/>
            <a:ext cx="6629400" cy="685800"/>
          </a:xfrm>
        </p:spPr>
        <p:txBody>
          <a:bodyPr>
            <a:normAutofit/>
          </a:bodyPr>
          <a:lstStyle/>
          <a:p>
            <a:pPr algn="ctr">
              <a:lnSpc>
                <a:spcPct val="93000"/>
              </a:lnSpc>
            </a:pPr>
            <a:r>
              <a:rPr lang="en-US" sz="3200" b="1" spc="-1" dirty="0" smtClean="0">
                <a:solidFill>
                  <a:srgbClr val="0070C0"/>
                </a:solidFill>
                <a:latin typeface="Book Antiqua" panose="02040602050305030304" pitchFamily="18" charset="0"/>
                <a:cs typeface="Calibri" panose="020F0502020204030204" pitchFamily="34" charset="0"/>
              </a:rPr>
              <a:t> </a:t>
            </a:r>
            <a:r>
              <a:rPr lang="en-US" sz="3600" b="1" spc="-1" dirty="0">
                <a:latin typeface="Footlight MT Light" panose="0204060206030A020304" pitchFamily="18" charset="0"/>
                <a:ea typeface="+mn-ea"/>
                <a:cs typeface="Calibri" panose="020F0502020204030204" pitchFamily="34" charset="0"/>
              </a:rPr>
              <a:t>Additional Information</a:t>
            </a:r>
            <a:endParaRPr lang="en-IN" sz="3600" b="1" spc="-1" dirty="0">
              <a:latin typeface="Footlight MT Light" panose="0204060206030A020304" pitchFamily="18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>
            <a:normAutofit fontScale="25000" lnSpcReduction="20000"/>
          </a:bodyPr>
          <a:lstStyle/>
          <a:p>
            <a:pPr>
              <a:defRPr/>
            </a:pPr>
            <a:fld id="{804F3E05-18A8-41FF-96A9-4D7BABC61327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pic>
        <p:nvPicPr>
          <p:cNvPr id="4" name="Picture 2" descr="C:\Documents and Settings\Vivek\Desktop\SEBI-Logo.gif">
            <a:extLst>
              <a:ext uri="{FF2B5EF4-FFF2-40B4-BE49-F238E27FC236}">
                <a16:creationId xmlns:a16="http://schemas.microsoft.com/office/drawing/2014/main" id="{1ABC398C-9667-4F4B-81F4-5A3A7FA12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16320" y="226478"/>
            <a:ext cx="553080" cy="524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 Diagonal Corner Rectangle 7"/>
          <p:cNvSpPr/>
          <p:nvPr/>
        </p:nvSpPr>
        <p:spPr>
          <a:xfrm>
            <a:off x="4598933" y="5405896"/>
            <a:ext cx="4316116" cy="699013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95250" algn="ctr"/>
            <a:r>
              <a:rPr lang="en-US" sz="1400" b="1" i="1" u="sng" dirty="0" smtClean="0">
                <a:latin typeface="Corbel" panose="020B0503020204020204" pitchFamily="34" charset="0"/>
              </a:rPr>
              <a:t>Helplines are available </a:t>
            </a:r>
            <a:r>
              <a:rPr lang="en-US" sz="1400" b="1" i="1" u="sng" dirty="0">
                <a:latin typeface="Corbel" panose="020B0503020204020204" pitchFamily="34" charset="0"/>
              </a:rPr>
              <a:t>in 8 Languages</a:t>
            </a:r>
            <a:r>
              <a:rPr lang="en-US" sz="1400" dirty="0">
                <a:latin typeface="Corbel" panose="020B0503020204020204" pitchFamily="34" charset="0"/>
              </a:rPr>
              <a:t>:  </a:t>
            </a:r>
            <a:endParaRPr lang="en-US" sz="1400" dirty="0" smtClean="0">
              <a:latin typeface="Corbel" panose="020B0503020204020204" pitchFamily="34" charset="0"/>
            </a:endParaRPr>
          </a:p>
          <a:p>
            <a:pPr marL="95250" algn="ctr"/>
            <a:r>
              <a:rPr lang="en-US" sz="1600" b="1" dirty="0" smtClean="0">
                <a:latin typeface="Corbel" panose="020B0503020204020204" pitchFamily="34" charset="0"/>
              </a:rPr>
              <a:t>English</a:t>
            </a:r>
            <a:r>
              <a:rPr lang="en-US" sz="1600" b="1" dirty="0">
                <a:latin typeface="Corbel" panose="020B0503020204020204" pitchFamily="34" charset="0"/>
              </a:rPr>
              <a:t>, Hindi, Bengali, Gujarati, Marathi, Kannada, Telugu and Tamil</a:t>
            </a:r>
          </a:p>
        </p:txBody>
      </p:sp>
      <p:sp>
        <p:nvSpPr>
          <p:cNvPr id="7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fld id="{392696FE-6E03-4498-96FB-8F5B91C44110}" type="slidenum">
              <a:rPr lang="en-US" sz="1000" b="1" spc="-1" smtClean="0">
                <a:solidFill>
                  <a:srgbClr val="FFFFFF"/>
                </a:solidFill>
                <a:latin typeface="Calibri"/>
              </a:rPr>
              <a:t>55</a:t>
            </a:fld>
            <a:endParaRPr lang="en-IN" sz="1000" b="0" strike="noStrike" spc="-1" dirty="0">
              <a:latin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0158" y="2784457"/>
            <a:ext cx="4869242" cy="747104"/>
          </a:xfrm>
          <a:prstGeom prst="rect">
            <a:avLst/>
          </a:prstGeom>
        </p:spPr>
      </p:pic>
      <p:sp>
        <p:nvSpPr>
          <p:cNvPr id="11" name="CustomShape 3"/>
          <p:cNvSpPr/>
          <p:nvPr/>
        </p:nvSpPr>
        <p:spPr>
          <a:xfrm>
            <a:off x="513124" y="6324479"/>
            <a:ext cx="2789634" cy="240094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200" b="1" i="1" spc="-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SEBI :  HAR  INVESTOR  KI  TAAQAT</a:t>
            </a:r>
            <a:endParaRPr lang="en-IN" sz="1200" b="0" i="1" strike="noStrike" spc="-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00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-230040" y="2716484"/>
            <a:ext cx="9867960" cy="8204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r>
              <a:rPr lang="en-IN" sz="48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Thank You</a:t>
            </a:r>
            <a:endParaRPr lang="en-IN" sz="4800" b="0" strike="noStrike" spc="-1" dirty="0">
              <a:latin typeface="Arial"/>
            </a:endParaRPr>
          </a:p>
        </p:txBody>
      </p:sp>
      <p:sp>
        <p:nvSpPr>
          <p:cNvPr id="4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1" spc="-1" dirty="0" smtClean="0">
                <a:solidFill>
                  <a:schemeClr val="bg1"/>
                </a:solidFill>
                <a:latin typeface="Arial"/>
              </a:rPr>
              <a:t>55</a:t>
            </a:r>
            <a:endParaRPr lang="en-IN" sz="1000" b="1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7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646417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0" y="0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Indian Securities Market – Structure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b="0" strike="noStrike" spc="-1" dirty="0" smtClean="0">
                <a:solidFill>
                  <a:schemeClr val="bg1"/>
                </a:solidFill>
                <a:latin typeface="Arial"/>
              </a:rPr>
              <a:t>6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816655052"/>
              </p:ext>
            </p:extLst>
          </p:nvPr>
        </p:nvGraphicFramePr>
        <p:xfrm>
          <a:off x="226140" y="966408"/>
          <a:ext cx="9298200" cy="4817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337" y="-79770"/>
            <a:ext cx="8153400" cy="963420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Pre-requisites for buying/ selling shares  </a:t>
            </a: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dirty="0">
                <a:latin typeface="Arial" panose="020B0604020202020204" pitchFamily="34" charset="0"/>
                <a:cs typeface="Arial" panose="020B0604020202020204" pitchFamily="34" charset="0"/>
              </a:rPr>
              <a:t>in Securities market</a:t>
            </a:r>
          </a:p>
        </p:txBody>
      </p:sp>
      <p:graphicFrame>
        <p:nvGraphicFramePr>
          <p:cNvPr id="3" name="Diagram 2"/>
          <p:cNvGraphicFramePr/>
          <p:nvPr>
            <p:extLst/>
          </p:nvPr>
        </p:nvGraphicFramePr>
        <p:xfrm>
          <a:off x="320649" y="990600"/>
          <a:ext cx="9228300" cy="5305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>
                <a:solidFill>
                  <a:schemeClr val="bg1"/>
                </a:solidFill>
                <a:latin typeface="Arial"/>
              </a:rPr>
              <a:t>7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8" name="Picture 3"/>
          <p:cNvPicPr/>
          <p:nvPr/>
        </p:nvPicPr>
        <p:blipFill>
          <a:blip r:embed="rId7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>
                <a:solidFill>
                  <a:schemeClr val="bg1"/>
                </a:solidFill>
                <a:latin typeface="Arial"/>
              </a:rPr>
              <a:t>8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CustomShape 1"/>
          <p:cNvSpPr/>
          <p:nvPr/>
        </p:nvSpPr>
        <p:spPr>
          <a:xfrm>
            <a:off x="662760" y="-49817"/>
            <a:ext cx="8036280" cy="903514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100000"/>
              </a:lnSpc>
            </a:pPr>
            <a:endParaRPr lang="en-US" sz="2600" b="1" spc="-1" dirty="0" smtClean="0">
              <a:solidFill>
                <a:srgbClr val="000000"/>
              </a:solidFill>
              <a:ea typeface="Arial"/>
            </a:endParaRPr>
          </a:p>
          <a:p>
            <a:pPr algn="ctr">
              <a:lnSpc>
                <a:spcPct val="100000"/>
              </a:lnSpc>
            </a:pPr>
            <a:endParaRPr lang="en-US" sz="2600" b="1" spc="-1" dirty="0">
              <a:solidFill>
                <a:srgbClr val="000000"/>
              </a:solidFill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Pre-requisite for buying/ selling shares in Securities </a:t>
            </a:r>
            <a:r>
              <a:rPr lang="en-US" sz="2600" b="1" spc="-1" dirty="0">
                <a:solidFill>
                  <a:srgbClr val="000000"/>
                </a:solidFill>
                <a:ea typeface="Arial"/>
              </a:rPr>
              <a:t>M</a:t>
            </a: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arket – Trading and </a:t>
            </a:r>
            <a:r>
              <a:rPr lang="en-US" sz="2600" b="1" spc="-1" dirty="0" err="1" smtClean="0">
                <a:solidFill>
                  <a:srgbClr val="000000"/>
                </a:solidFill>
                <a:ea typeface="Arial"/>
              </a:rPr>
              <a:t>Demat</a:t>
            </a:r>
            <a:r>
              <a:rPr lang="en-US" sz="2600" b="1" spc="-1" dirty="0" smtClean="0">
                <a:solidFill>
                  <a:srgbClr val="000000"/>
                </a:solidFill>
                <a:ea typeface="Arial"/>
              </a:rPr>
              <a:t> Account </a:t>
            </a: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595245072"/>
              </p:ext>
            </p:extLst>
          </p:nvPr>
        </p:nvGraphicFramePr>
        <p:xfrm>
          <a:off x="381000" y="1066800"/>
          <a:ext cx="90297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59691" y="5836596"/>
            <a:ext cx="917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*AADHAR Card is not a compulsory document.   </a:t>
            </a:r>
            <a:endParaRPr lang="en-IN" dirty="0"/>
          </a:p>
        </p:txBody>
      </p:sp>
      <p:pic>
        <p:nvPicPr>
          <p:cNvPr id="8" name="Picture 3"/>
          <p:cNvPicPr/>
          <p:nvPr/>
        </p:nvPicPr>
        <p:blipFill>
          <a:blip r:embed="rId8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33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BBA7C25E-2F0C-4C63-8CC6-E870DFFC9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4">
                                            <p:graphicEl>
                                              <a:dgm id="{BBA7C25E-2F0C-4C63-8CC6-E870DFFC94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0D4FC6E-50E9-410F-A780-F3C049B0E7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4">
                                            <p:graphicEl>
                                              <a:dgm id="{40D4FC6E-50E9-410F-A780-F3C049B0E7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20370A4-EF04-43FF-91E9-3074D31D6A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4">
                                            <p:graphicEl>
                                              <a:dgm id="{620370A4-EF04-43FF-91E9-3074D31D6A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02B572DD-C41C-40C7-9F18-1339F1F8B6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4">
                                            <p:graphicEl>
                                              <a:dgm id="{02B572DD-C41C-40C7-9F18-1339F1F8B6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29CDFB05-5F3E-4CEB-B6F3-402753AA4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4">
                                            <p:graphicEl>
                                              <a:dgm id="{29CDFB05-5F3E-4CEB-B6F3-402753AA41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43151B9-1D3C-4BAB-947F-4E1E558526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4">
                                            <p:graphicEl>
                                              <a:dgm id="{F43151B9-1D3C-4BAB-947F-4E1E558526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F4667248-1798-4115-882F-E09C4B3781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14">
                                            <p:graphicEl>
                                              <a:dgm id="{F4667248-1798-4115-882F-E09C4B3781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CustomShape 1"/>
          <p:cNvSpPr/>
          <p:nvPr/>
        </p:nvSpPr>
        <p:spPr>
          <a:xfrm>
            <a:off x="-112185" y="-74672"/>
            <a:ext cx="10127880" cy="748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000" tIns="45000" rIns="45000" bIns="45000" anchor="b"/>
          <a:lstStyle/>
          <a:p>
            <a:pPr algn="ctr">
              <a:lnSpc>
                <a:spcPct val="90000"/>
              </a:lnSpc>
            </a:pPr>
            <a:r>
              <a:rPr lang="en-US" sz="2800" b="1" spc="-1" dirty="0">
                <a:solidFill>
                  <a:srgbClr val="000000"/>
                </a:solidFill>
                <a:ea typeface="Arial"/>
              </a:rPr>
              <a:t>Primary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Market v/s </a:t>
            </a:r>
            <a:r>
              <a:rPr lang="en-US" sz="2800" b="1" spc="-1" dirty="0">
                <a:solidFill>
                  <a:srgbClr val="000000"/>
                </a:solidFill>
                <a:ea typeface="Arial"/>
              </a:rPr>
              <a:t>Secondary </a:t>
            </a:r>
            <a:r>
              <a:rPr lang="en-US" sz="2800" b="1" spc="-1" dirty="0" smtClean="0">
                <a:solidFill>
                  <a:srgbClr val="000000"/>
                </a:solidFill>
                <a:ea typeface="Arial"/>
              </a:rPr>
              <a:t>Market</a:t>
            </a:r>
            <a:endParaRPr lang="en-US" sz="2800" b="1" spc="-1" dirty="0">
              <a:solidFill>
                <a:srgbClr val="000000"/>
              </a:solidFill>
              <a:ea typeface="Arial"/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9410760" y="6324480"/>
            <a:ext cx="227160" cy="227160"/>
          </a:xfrm>
          <a:prstGeom prst="rect">
            <a:avLst/>
          </a:prstGeom>
          <a:solidFill>
            <a:srgbClr val="0771B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1000" spc="-1" dirty="0">
                <a:solidFill>
                  <a:schemeClr val="bg1"/>
                </a:solidFill>
                <a:latin typeface="Arial"/>
              </a:rPr>
              <a:t>9</a:t>
            </a:r>
            <a:endParaRPr lang="en-IN" sz="1000" b="0" strike="noStrike" spc="-1" dirty="0">
              <a:solidFill>
                <a:schemeClr val="bg1"/>
              </a:solidFill>
              <a:latin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503876"/>
              </p:ext>
            </p:extLst>
          </p:nvPr>
        </p:nvGraphicFramePr>
        <p:xfrm>
          <a:off x="492750" y="1079938"/>
          <a:ext cx="8918011" cy="48351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7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4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76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030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Features</a:t>
                      </a:r>
                      <a:endParaRPr lang="en-I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  <a:endParaRPr lang="en-I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</a:t>
                      </a:r>
                      <a:endParaRPr lang="en-I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56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Definition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Securities issued first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to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public.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Trading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already issued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listed securities.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9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Also called as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Issue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46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</a:t>
                      </a:r>
                      <a:r>
                        <a:rPr lang="en-US" sz="1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Determination</a:t>
                      </a: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By Issuer Company in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consultation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with Merchant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Bankers.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Supply and Demand Forces of Market.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1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</a:t>
                      </a: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Intermediaries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Merchant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Bankers and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RTAs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Brokers and</a:t>
                      </a:r>
                      <a:r>
                        <a:rPr lang="en-US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DPs.</a:t>
                      </a:r>
                    </a:p>
                    <a:p>
                      <a:pPr marL="0" indent="0" algn="just">
                        <a:buFontTx/>
                        <a:buNone/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676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Purpose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Raise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capital for expansion, diversification,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etc.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Trading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securities.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Providing 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liquidity to </a:t>
                      </a: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investors.</a:t>
                      </a:r>
                    </a:p>
                    <a:p>
                      <a:pPr marL="285750" indent="-285750" algn="just">
                        <a:buFontTx/>
                        <a:buChar char="-"/>
                      </a:pPr>
                      <a:r>
                        <a:rPr lang="en-US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Raising further capital for expansion.</a:t>
                      </a: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9" name="Picture 3"/>
          <p:cNvPicPr/>
          <p:nvPr/>
        </p:nvPicPr>
        <p:blipFill>
          <a:blip r:embed="rId2"/>
          <a:stretch/>
        </p:blipFill>
        <p:spPr>
          <a:xfrm>
            <a:off x="8639033" y="203147"/>
            <a:ext cx="655092" cy="56293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23089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Klassify>
  <SNO>1</SNO>
  <KDate>2020-06-05 14:41:58</KDate>
  <Classification>SEBI-INTERNAL</Classification>
  <HostName>MUM0111392A</HostName>
  <Domain_User>SEBINT/1392</Domain_User>
  <IPAdd>10.88.98.23</IPAdd>
  <FilePath>C:\Users\1392\Downloads\PPT for webinar May 30 2020 (1).pptx</FilePath>
  <KID>E4B97AF59085637269649180931804</KID>
  <UniqueName/>
  <Suggested/>
  <Justification/>
</Klassify>
</file>

<file path=customXml/itemProps1.xml><?xml version="1.0" encoding="utf-8"?>
<ds:datastoreItem xmlns:ds="http://schemas.openxmlformats.org/officeDocument/2006/customXml" ds:itemID="{14C044F2-5146-49E2-A5CC-AE0B4F587A7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7977</TotalTime>
  <Words>4052</Words>
  <Application>Microsoft Office PowerPoint</Application>
  <PresentationFormat>A4 Paper (210x297 mm)</PresentationFormat>
  <Paragraphs>847</Paragraphs>
  <Slides>56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56</vt:i4>
      </vt:variant>
    </vt:vector>
  </HeadingPairs>
  <TitlesOfParts>
    <vt:vector size="73" baseType="lpstr">
      <vt:lpstr>Arial</vt:lpstr>
      <vt:lpstr>Book Antiqua</vt:lpstr>
      <vt:lpstr>Calibri</vt:lpstr>
      <vt:lpstr>Corbel</vt:lpstr>
      <vt:lpstr>Courier New</vt:lpstr>
      <vt:lpstr>DejaVu Sans</vt:lpstr>
      <vt:lpstr>Eras Demi ITC</vt:lpstr>
      <vt:lpstr>Footlight MT Light</vt:lpstr>
      <vt:lpstr>StarSymbol</vt:lpstr>
      <vt:lpstr>Symbol</vt:lpstr>
      <vt:lpstr>Wingdings</vt:lpstr>
      <vt:lpstr>Wingdings 2</vt:lpstr>
      <vt:lpstr>Wingdings 3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Pre-requisites for buying/ selling shares   in Securities market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a Mutual Fund?</vt:lpstr>
      <vt:lpstr>Why Mutual Fund?</vt:lpstr>
      <vt:lpstr>Major Development and Investor Protection Measures of SEBI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Nomination for Trading/Demat/Mutual Fund Units</vt:lpstr>
      <vt:lpstr>Power of Attorney (PoA)</vt:lpstr>
      <vt:lpstr>Demat, Debit and Pledge Instruction(DDPI)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Additional Information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DELL</dc:creator>
  <dc:description/>
  <cp:lastModifiedBy>MAHESH PARU KHANDARE</cp:lastModifiedBy>
  <cp:revision>247</cp:revision>
  <cp:lastPrinted>2022-09-29T09:46:09Z</cp:lastPrinted>
  <dcterms:modified xsi:type="dcterms:W3CDTF">2022-12-22T04:11:53Z</dcterms:modified>
  <dc:language>en-IN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A4 Paper (210x297 mm)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18</vt:i4>
  </property>
  <property fmtid="{D5CDD505-2E9C-101B-9397-08002B2CF9AE}" pid="12" name="Classification">
    <vt:lpwstr>SEBI-INTERNAL</vt:lpwstr>
  </property>
  <property fmtid="{D5CDD505-2E9C-101B-9397-08002B2CF9AE}" pid="13" name="Rules">
    <vt:lpwstr/>
  </property>
  <property fmtid="{D5CDD505-2E9C-101B-9397-08002B2CF9AE}" pid="14" name="KID">
    <vt:lpwstr>E4B97AF59085637269649180931804</vt:lpwstr>
  </property>
</Properties>
</file>